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 id="2147483676" r:id="rId3"/>
  </p:sldMasterIdLst>
  <p:notesMasterIdLst>
    <p:notesMasterId r:id="rId71"/>
  </p:notesMasterIdLst>
  <p:sldIdLst>
    <p:sldId id="256" r:id="rId4"/>
    <p:sldId id="258" r:id="rId5"/>
    <p:sldId id="259" r:id="rId6"/>
    <p:sldId id="260" r:id="rId7"/>
    <p:sldId id="261" r:id="rId8"/>
    <p:sldId id="262" r:id="rId9"/>
    <p:sldId id="263" r:id="rId10"/>
    <p:sldId id="301" r:id="rId11"/>
    <p:sldId id="267" r:id="rId12"/>
    <p:sldId id="300" r:id="rId13"/>
    <p:sldId id="304" r:id="rId14"/>
    <p:sldId id="305" r:id="rId15"/>
    <p:sldId id="302" r:id="rId16"/>
    <p:sldId id="306" r:id="rId17"/>
    <p:sldId id="308" r:id="rId18"/>
    <p:sldId id="328" r:id="rId19"/>
    <p:sldId id="327" r:id="rId20"/>
    <p:sldId id="309" r:id="rId21"/>
    <p:sldId id="264" r:id="rId22"/>
    <p:sldId id="266" r:id="rId23"/>
    <p:sldId id="310" r:id="rId24"/>
    <p:sldId id="271" r:id="rId25"/>
    <p:sldId id="311" r:id="rId26"/>
    <p:sldId id="312" r:id="rId27"/>
    <p:sldId id="313" r:id="rId28"/>
    <p:sldId id="314" r:id="rId29"/>
    <p:sldId id="315" r:id="rId30"/>
    <p:sldId id="319" r:id="rId31"/>
    <p:sldId id="274" r:id="rId32"/>
    <p:sldId id="269" r:id="rId33"/>
    <p:sldId id="277" r:id="rId34"/>
    <p:sldId id="270" r:id="rId35"/>
    <p:sldId id="317" r:id="rId36"/>
    <p:sldId id="320" r:id="rId37"/>
    <p:sldId id="321" r:id="rId38"/>
    <p:sldId id="322" r:id="rId39"/>
    <p:sldId id="323" r:id="rId40"/>
    <p:sldId id="324" r:id="rId41"/>
    <p:sldId id="325" r:id="rId42"/>
    <p:sldId id="326" r:id="rId43"/>
    <p:sldId id="273" r:id="rId44"/>
    <p:sldId id="316" r:id="rId45"/>
    <p:sldId id="279" r:id="rId46"/>
    <p:sldId id="299" r:id="rId47"/>
    <p:sldId id="272" r:id="rId48"/>
    <p:sldId id="275" r:id="rId49"/>
    <p:sldId id="276" r:id="rId50"/>
    <p:sldId id="278"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3" r:id="rId65"/>
    <p:sldId id="294" r:id="rId66"/>
    <p:sldId id="295" r:id="rId67"/>
    <p:sldId id="296" r:id="rId68"/>
    <p:sldId id="297" r:id="rId69"/>
    <p:sldId id="298" r:id="rId70"/>
  </p:sldIdLst>
  <p:sldSz cx="9144000" cy="5143500" type="screen16x9"/>
  <p:notesSz cx="6858000" cy="9144000"/>
  <p:embeddedFontLst>
    <p:embeddedFont>
      <p:font typeface="Proxima Nova" panose="020B0600000101010101" charset="0"/>
      <p:regular r:id="rId72"/>
      <p:bold r:id="rId73"/>
      <p:italic r:id="rId74"/>
      <p:boldItalic r:id="rId75"/>
    </p:embeddedFont>
    <p:embeddedFont>
      <p:font typeface="맑은 고딕" panose="020B0503020000020004" pitchFamily="50" charset="-127"/>
      <p:regular r:id="rId76"/>
      <p:bold r:id="rId77"/>
    </p:embeddedFont>
    <p:embeddedFont>
      <p:font typeface="Amatic SC" panose="020B0600000101010101" charset="-79"/>
      <p:regular r:id="rId78"/>
      <p:bold r:id="rId79"/>
    </p:embeddedFont>
    <p:embeddedFont>
      <p:font typeface="Fira Sans Extra Condensed Medium" panose="020B0600000101010101" charset="0"/>
      <p:regular r:id="rId80"/>
      <p:bold r:id="rId81"/>
      <p:italic r:id="rId82"/>
      <p:boldItalic r:id="rId83"/>
    </p:embeddedFont>
    <p:embeddedFont>
      <p:font typeface="Roboto Condensed" panose="020B0600000101010101" charset="0"/>
      <p:regular r:id="rId84"/>
      <p:bold r:id="rId85"/>
      <p:italic r:id="rId86"/>
      <p:boldItalic r:id="rId87"/>
    </p:embeddedFont>
    <p:embeddedFont>
      <p:font typeface="Proxima Nova Semibold" panose="020B0600000101010101" charset="0"/>
      <p:regular r:id="rId88"/>
      <p:bold r:id="rId89"/>
      <p:boldItalic r:id="rId90"/>
    </p:embeddedFont>
    <p:embeddedFont>
      <p:font typeface="Exo 2" panose="020B0600000101010101" charset="0"/>
      <p:regular r:id="rId91"/>
      <p:bold r:id="rId92"/>
      <p:italic r:id="rId93"/>
      <p:boldItalic r:id="rId94"/>
    </p:embeddedFont>
    <p:embeddedFont>
      <p:font typeface="Squada One" panose="020B0600000101010101" charset="0"/>
      <p:regular r:id="rId95"/>
    </p:embeddedFont>
    <p:embeddedFont>
      <p:font typeface="Calibri" panose="020F0502020204030204" pitchFamily="34" charset="0"/>
      <p:regular r:id="rId96"/>
      <p:bold r:id="rId97"/>
      <p:italic r:id="rId98"/>
      <p:boldItalic r:id="rId99"/>
    </p:embeddedFont>
    <p:embeddedFont>
      <p:font typeface="Roboto Medium" panose="020B0600000101010101" charset="0"/>
      <p:regular r:id="rId100"/>
      <p:bold r:id="rId101"/>
      <p:italic r:id="rId102"/>
      <p:boldItalic r:id="rId103"/>
    </p:embeddedFont>
    <p:embeddedFont>
      <p:font typeface="Roboto Condensed Light" panose="020B0600000101010101"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202B"/>
    <a:srgbClr val="092349"/>
    <a:srgbClr val="00FFCD"/>
    <a:srgbClr val="08234B"/>
    <a:srgbClr val="061E41"/>
    <a:srgbClr val="051F46"/>
    <a:srgbClr val="10D6B6"/>
    <a:srgbClr val="00F0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7AAD68-0B18-4BE6-B551-54C2F54F9A57}">
  <a:tblStyle styleId="{367AAD68-0B18-4BE6-B551-54C2F54F9A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228" autoAdjust="0"/>
  </p:normalViewPr>
  <p:slideViewPr>
    <p:cSldViewPr snapToGrid="0">
      <p:cViewPr varScale="1">
        <p:scale>
          <a:sx n="137" d="100"/>
          <a:sy n="137" d="100"/>
        </p:scale>
        <p:origin x="86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13.fntdata"/><Relationship Id="rId89"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font" Target="fonts/font36.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font" Target="fonts/font16.fntdata"/><Relationship Id="rId102" Type="http://schemas.openxmlformats.org/officeDocument/2006/relationships/font" Target="fonts/font31.fntdata"/><Relationship Id="rId110"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1.fntdata"/><Relationship Id="rId90" Type="http://schemas.openxmlformats.org/officeDocument/2006/relationships/font" Target="fonts/font19.fntdata"/><Relationship Id="rId95" Type="http://schemas.openxmlformats.org/officeDocument/2006/relationships/font" Target="fonts/font2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font" Target="fonts/font3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font" Target="fonts/font14.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32.fntdata"/><Relationship Id="rId108"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3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font" Target="fonts/font33.fntdata"/><Relationship Id="rId7" Type="http://schemas.openxmlformats.org/officeDocument/2006/relationships/slide" Target="slides/slide4.xml"/><Relationship Id="rId71" Type="http://schemas.openxmlformats.org/officeDocument/2006/relationships/notesMaster" Target="notesMasters/notesMaster1.xml"/><Relationship Id="rId9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26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247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726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19515fe0b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38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917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92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553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193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032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1abfbaf28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7387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6740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847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039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643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7599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398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978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4449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448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920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802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005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119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794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40302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3644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19515fe0b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SLIDES_API203966974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SLIDES_API203966974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SLIDES_API203966974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SLIDES_API203966974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419515fe0b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419515fe0b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e0e6d871e5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e0e6d871e5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e0e6d871e5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e0e6d871e5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e0e6d871e5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e0e6d871e5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0"/>
        <p:cNvGrpSpPr/>
        <p:nvPr/>
      </p:nvGrpSpPr>
      <p:grpSpPr>
        <a:xfrm>
          <a:off x="0" y="0"/>
          <a:ext cx="0" cy="0"/>
          <a:chOff x="0" y="0"/>
          <a:chExt cx="0" cy="0"/>
        </a:xfrm>
      </p:grpSpPr>
      <p:sp>
        <p:nvSpPr>
          <p:cNvPr id="3801" name="Google Shape;3801;ge0e6d871e5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2" name="Google Shape;3802;ge0e6d871e5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9"/>
        <p:cNvGrpSpPr/>
        <p:nvPr/>
      </p:nvGrpSpPr>
      <p:grpSpPr>
        <a:xfrm>
          <a:off x="0" y="0"/>
          <a:ext cx="0" cy="0"/>
          <a:chOff x="0" y="0"/>
          <a:chExt cx="0" cy="0"/>
        </a:xfrm>
      </p:grpSpPr>
      <p:sp>
        <p:nvSpPr>
          <p:cNvPr id="4220" name="Google Shape;4220;ge0e6d871e5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1" name="Google Shape;4221;ge0e6d871e5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9"/>
        <p:cNvGrpSpPr/>
        <p:nvPr/>
      </p:nvGrpSpPr>
      <p:grpSpPr>
        <a:xfrm>
          <a:off x="0" y="0"/>
          <a:ext cx="0" cy="0"/>
          <a:chOff x="0" y="0"/>
          <a:chExt cx="0" cy="0"/>
        </a:xfrm>
      </p:grpSpPr>
      <p:sp>
        <p:nvSpPr>
          <p:cNvPr id="4390" name="Google Shape;4390;ge0e6d871e5_0_1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1" name="Google Shape;4391;ge0e6d871e5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Google Shape;4795;ge0e6d871e5_0_1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e0e6d871e5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4"/>
        <p:cNvGrpSpPr/>
        <p:nvPr/>
      </p:nvGrpSpPr>
      <p:grpSpPr>
        <a:xfrm>
          <a:off x="0" y="0"/>
          <a:ext cx="0" cy="0"/>
          <a:chOff x="0" y="0"/>
          <a:chExt cx="0" cy="0"/>
        </a:xfrm>
      </p:grpSpPr>
      <p:sp>
        <p:nvSpPr>
          <p:cNvPr id="5175" name="Google Shape;5175;ge0e6d871e5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6" name="Google Shape;5176;ge0e6d871e5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8"/>
        <p:cNvGrpSpPr/>
        <p:nvPr/>
      </p:nvGrpSpPr>
      <p:grpSpPr>
        <a:xfrm>
          <a:off x="0" y="0"/>
          <a:ext cx="0" cy="0"/>
          <a:chOff x="0" y="0"/>
          <a:chExt cx="0" cy="0"/>
        </a:xfrm>
      </p:grpSpPr>
      <p:sp>
        <p:nvSpPr>
          <p:cNvPr id="5589" name="Google Shape;5589;ge0e6d871e5_0_12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0" name="Google Shape;5590;ge0e6d871e5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9"/>
        <p:cNvGrpSpPr/>
        <p:nvPr/>
      </p:nvGrpSpPr>
      <p:grpSpPr>
        <a:xfrm>
          <a:off x="0" y="0"/>
          <a:ext cx="0" cy="0"/>
          <a:chOff x="0" y="0"/>
          <a:chExt cx="0" cy="0"/>
        </a:xfrm>
      </p:grpSpPr>
      <p:sp>
        <p:nvSpPr>
          <p:cNvPr id="5950" name="Google Shape;5950;ge0e6d871e5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1" name="Google Shape;5951;ge0e6d871e5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9"/>
        <p:cNvGrpSpPr/>
        <p:nvPr/>
      </p:nvGrpSpPr>
      <p:grpSpPr>
        <a:xfrm>
          <a:off x="0" y="0"/>
          <a:ext cx="0" cy="0"/>
          <a:chOff x="0" y="0"/>
          <a:chExt cx="0" cy="0"/>
        </a:xfrm>
      </p:grpSpPr>
      <p:sp>
        <p:nvSpPr>
          <p:cNvPr id="6460" name="Google Shape;6460;ge0e6d871e5_0_13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1" name="Google Shape;6461;ge0e6d871e5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9"/>
        <p:cNvGrpSpPr/>
        <p:nvPr/>
      </p:nvGrpSpPr>
      <p:grpSpPr>
        <a:xfrm>
          <a:off x="0" y="0"/>
          <a:ext cx="0" cy="0"/>
          <a:chOff x="0" y="0"/>
          <a:chExt cx="0" cy="0"/>
        </a:xfrm>
      </p:grpSpPr>
      <p:sp>
        <p:nvSpPr>
          <p:cNvPr id="7080" name="Google Shape;7080;ge0e6d871e5_0_1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1" name="Google Shape;7081;ge0e6d871e5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3"/>
        <p:cNvGrpSpPr/>
        <p:nvPr/>
      </p:nvGrpSpPr>
      <p:grpSpPr>
        <a:xfrm>
          <a:off x="0" y="0"/>
          <a:ext cx="0" cy="0"/>
          <a:chOff x="0" y="0"/>
          <a:chExt cx="0" cy="0"/>
        </a:xfrm>
      </p:grpSpPr>
      <p:sp>
        <p:nvSpPr>
          <p:cNvPr id="7674" name="Google Shape;7674;ge0e6d871e5_0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5" name="Google Shape;7675;ge0e6d871e5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4"/>
        <p:cNvGrpSpPr/>
        <p:nvPr/>
      </p:nvGrpSpPr>
      <p:grpSpPr>
        <a:xfrm>
          <a:off x="0" y="0"/>
          <a:ext cx="0" cy="0"/>
          <a:chOff x="0" y="0"/>
          <a:chExt cx="0" cy="0"/>
        </a:xfrm>
      </p:grpSpPr>
      <p:sp>
        <p:nvSpPr>
          <p:cNvPr id="7995" name="Google Shape;7995;ge0e6d871e5_0_1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6" name="Google Shape;7996;ge0e6d871e5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2"/>
        <p:cNvGrpSpPr/>
        <p:nvPr/>
      </p:nvGrpSpPr>
      <p:grpSpPr>
        <a:xfrm>
          <a:off x="0" y="0"/>
          <a:ext cx="0" cy="0"/>
          <a:chOff x="0" y="0"/>
          <a:chExt cx="0" cy="0"/>
        </a:xfrm>
      </p:grpSpPr>
      <p:sp>
        <p:nvSpPr>
          <p:cNvPr id="8303" name="Google Shape;8303;ge0e6d871e5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4" name="Google Shape;8304;ge0e6d871e5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14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solidFill>
                  <a:schemeClr val="lt2"/>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000">
                <a:solidFill>
                  <a:schemeClr val="dk2"/>
                </a:solidFill>
              </a:defRPr>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a:solidFill>
                  <a:schemeClr val="lt2"/>
                </a:solidFill>
              </a:defRPr>
            </a:lvl2pPr>
            <a:lvl3pPr lvl="2" algn="ctr" rtl="0">
              <a:lnSpc>
                <a:spcPct val="100000"/>
              </a:lnSpc>
              <a:spcBef>
                <a:spcPts val="0"/>
              </a:spcBef>
              <a:spcAft>
                <a:spcPts val="0"/>
              </a:spcAft>
              <a:buClr>
                <a:schemeClr val="lt2"/>
              </a:buClr>
              <a:buSzPts val="1200"/>
              <a:buNone/>
              <a:defRPr>
                <a:solidFill>
                  <a:schemeClr val="lt2"/>
                </a:solidFill>
              </a:defRPr>
            </a:lvl3pPr>
            <a:lvl4pPr lvl="3" algn="ctr" rtl="0">
              <a:lnSpc>
                <a:spcPct val="100000"/>
              </a:lnSpc>
              <a:spcBef>
                <a:spcPts val="0"/>
              </a:spcBef>
              <a:spcAft>
                <a:spcPts val="0"/>
              </a:spcAft>
              <a:buClr>
                <a:schemeClr val="lt2"/>
              </a:buClr>
              <a:buSzPts val="1200"/>
              <a:buNone/>
              <a:defRPr>
                <a:solidFill>
                  <a:schemeClr val="lt2"/>
                </a:solidFill>
              </a:defRPr>
            </a:lvl4pPr>
            <a:lvl5pPr lvl="4" algn="ctr" rtl="0">
              <a:lnSpc>
                <a:spcPct val="100000"/>
              </a:lnSpc>
              <a:spcBef>
                <a:spcPts val="0"/>
              </a:spcBef>
              <a:spcAft>
                <a:spcPts val="0"/>
              </a:spcAft>
              <a:buClr>
                <a:schemeClr val="lt2"/>
              </a:buClr>
              <a:buSzPts val="1200"/>
              <a:buNone/>
              <a:defRPr>
                <a:solidFill>
                  <a:schemeClr val="lt2"/>
                </a:solidFill>
              </a:defRPr>
            </a:lvl5pPr>
            <a:lvl6pPr lvl="5" algn="ctr" rtl="0">
              <a:lnSpc>
                <a:spcPct val="100000"/>
              </a:lnSpc>
              <a:spcBef>
                <a:spcPts val="0"/>
              </a:spcBef>
              <a:spcAft>
                <a:spcPts val="0"/>
              </a:spcAft>
              <a:buClr>
                <a:schemeClr val="lt2"/>
              </a:buClr>
              <a:buSzPts val="1200"/>
              <a:buNone/>
              <a:defRPr>
                <a:solidFill>
                  <a:schemeClr val="lt2"/>
                </a:solidFill>
              </a:defRPr>
            </a:lvl6pPr>
            <a:lvl7pPr lvl="6" algn="ctr" rtl="0">
              <a:lnSpc>
                <a:spcPct val="100000"/>
              </a:lnSpc>
              <a:spcBef>
                <a:spcPts val="0"/>
              </a:spcBef>
              <a:spcAft>
                <a:spcPts val="0"/>
              </a:spcAft>
              <a:buClr>
                <a:schemeClr val="lt2"/>
              </a:buClr>
              <a:buSzPts val="1200"/>
              <a:buNone/>
              <a:defRPr>
                <a:solidFill>
                  <a:schemeClr val="lt2"/>
                </a:solidFill>
              </a:defRPr>
            </a:lvl7pPr>
            <a:lvl8pPr lvl="7" algn="ctr" rtl="0">
              <a:lnSpc>
                <a:spcPct val="100000"/>
              </a:lnSpc>
              <a:spcBef>
                <a:spcPts val="0"/>
              </a:spcBef>
              <a:spcAft>
                <a:spcPts val="0"/>
              </a:spcAft>
              <a:buClr>
                <a:schemeClr val="lt2"/>
              </a:buClr>
              <a:buSzPts val="1200"/>
              <a:buNone/>
              <a:defRPr>
                <a:solidFill>
                  <a:schemeClr val="lt2"/>
                </a:solidFill>
              </a:defRPr>
            </a:lvl8pPr>
            <a:lvl9pPr lvl="8" algn="ctr" rtl="0">
              <a:lnSpc>
                <a:spcPct val="100000"/>
              </a:lnSpc>
              <a:spcBef>
                <a:spcPts val="0"/>
              </a:spcBef>
              <a:spcAft>
                <a:spcPts val="0"/>
              </a:spcAft>
              <a:buClr>
                <a:schemeClr val="lt2"/>
              </a:buClr>
              <a:buSzPts val="1200"/>
              <a:buNone/>
              <a:defRPr>
                <a:solidFill>
                  <a:schemeClr val="lt2"/>
                </a:solidFill>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xmlns=""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xmlns=""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xmlns=""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solidFill>
                  <a:schemeClr val="lt2"/>
                </a:solidFill>
              </a:defRPr>
            </a:lvl1pPr>
            <a:lvl2pPr marL="914400" lvl="1" indent="-304800" rtl="0">
              <a:spcBef>
                <a:spcPts val="1600"/>
              </a:spcBef>
              <a:spcAft>
                <a:spcPts val="0"/>
              </a:spcAft>
              <a:buClr>
                <a:schemeClr val="lt2"/>
              </a:buClr>
              <a:buSzPts val="1200"/>
              <a:buChar char="○"/>
              <a:defRPr>
                <a:solidFill>
                  <a:schemeClr val="lt2"/>
                </a:solidFill>
              </a:defRPr>
            </a:lvl2pPr>
            <a:lvl3pPr marL="1371600" lvl="2" indent="-304800" rtl="0">
              <a:spcBef>
                <a:spcPts val="1600"/>
              </a:spcBef>
              <a:spcAft>
                <a:spcPts val="0"/>
              </a:spcAft>
              <a:buClr>
                <a:schemeClr val="lt2"/>
              </a:buClr>
              <a:buSzPts val="1200"/>
              <a:buChar char="■"/>
              <a:defRPr>
                <a:solidFill>
                  <a:schemeClr val="lt2"/>
                </a:solidFill>
              </a:defRPr>
            </a:lvl3pPr>
            <a:lvl4pPr marL="1828800" lvl="3" indent="-304800" rtl="0">
              <a:spcBef>
                <a:spcPts val="1600"/>
              </a:spcBef>
              <a:spcAft>
                <a:spcPts val="0"/>
              </a:spcAft>
              <a:buClr>
                <a:schemeClr val="lt2"/>
              </a:buClr>
              <a:buSzPts val="1200"/>
              <a:buChar char="●"/>
              <a:defRPr>
                <a:solidFill>
                  <a:schemeClr val="lt2"/>
                </a:solidFill>
              </a:defRPr>
            </a:lvl4pPr>
            <a:lvl5pPr marL="2286000" lvl="4" indent="-304800" rtl="0">
              <a:spcBef>
                <a:spcPts val="1600"/>
              </a:spcBef>
              <a:spcAft>
                <a:spcPts val="0"/>
              </a:spcAft>
              <a:buClr>
                <a:schemeClr val="lt2"/>
              </a:buClr>
              <a:buSzPts val="1200"/>
              <a:buChar char="○"/>
              <a:defRPr>
                <a:solidFill>
                  <a:schemeClr val="lt2"/>
                </a:solidFill>
              </a:defRPr>
            </a:lvl5pPr>
            <a:lvl6pPr marL="2743200" lvl="5" indent="-304800" rtl="0">
              <a:spcBef>
                <a:spcPts val="1600"/>
              </a:spcBef>
              <a:spcAft>
                <a:spcPts val="0"/>
              </a:spcAft>
              <a:buClr>
                <a:schemeClr val="lt2"/>
              </a:buClr>
              <a:buSzPts val="1200"/>
              <a:buChar char="■"/>
              <a:defRPr>
                <a:solidFill>
                  <a:schemeClr val="lt2"/>
                </a:solidFill>
              </a:defRPr>
            </a:lvl6pPr>
            <a:lvl7pPr marL="3200400" lvl="6" indent="-304800" rtl="0">
              <a:spcBef>
                <a:spcPts val="1600"/>
              </a:spcBef>
              <a:spcAft>
                <a:spcPts val="0"/>
              </a:spcAft>
              <a:buClr>
                <a:schemeClr val="lt2"/>
              </a:buClr>
              <a:buSzPts val="1200"/>
              <a:buChar char="●"/>
              <a:defRPr>
                <a:solidFill>
                  <a:schemeClr val="lt2"/>
                </a:solidFill>
              </a:defRPr>
            </a:lvl7pPr>
            <a:lvl8pPr marL="3657600" lvl="7" indent="-304800" rtl="0">
              <a:spcBef>
                <a:spcPts val="1600"/>
              </a:spcBef>
              <a:spcAft>
                <a:spcPts val="0"/>
              </a:spcAft>
              <a:buClr>
                <a:schemeClr val="lt2"/>
              </a:buClr>
              <a:buSzPts val="1200"/>
              <a:buChar char="○"/>
              <a:defRPr>
                <a:solidFill>
                  <a:schemeClr val="lt2"/>
                </a:solidFill>
              </a:defRPr>
            </a:lvl8pPr>
            <a:lvl9pPr marL="4114800" lvl="8" indent="-304800" rtl="0">
              <a:spcBef>
                <a:spcPts val="1600"/>
              </a:spcBef>
              <a:spcAft>
                <a:spcPts val="1600"/>
              </a:spcAft>
              <a:buClr>
                <a:schemeClr val="lt2"/>
              </a:buClr>
              <a:buSzPts val="1200"/>
              <a:buChar char="■"/>
              <a:defRPr>
                <a:solidFill>
                  <a:schemeClr val="lt2"/>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000">
                <a:solidFill>
                  <a:schemeClr val="dk2"/>
                </a:solidFill>
              </a:defRPr>
            </a:lvl1pPr>
            <a:lvl2pPr lvl="1" algn="r" rtl="0">
              <a:spcBef>
                <a:spcPts val="0"/>
              </a:spcBef>
              <a:spcAft>
                <a:spcPts val="0"/>
              </a:spcAft>
              <a:buClr>
                <a:schemeClr val="dk2"/>
              </a:buClr>
              <a:buSzPts val="2000"/>
              <a:buNone/>
              <a:defRPr sz="2000">
                <a:solidFill>
                  <a:schemeClr val="dk2"/>
                </a:solidFill>
              </a:defRPr>
            </a:lvl2pPr>
            <a:lvl3pPr lvl="2" algn="r" rtl="0">
              <a:spcBef>
                <a:spcPts val="0"/>
              </a:spcBef>
              <a:spcAft>
                <a:spcPts val="0"/>
              </a:spcAft>
              <a:buClr>
                <a:schemeClr val="dk2"/>
              </a:buClr>
              <a:buSzPts val="2000"/>
              <a:buNone/>
              <a:defRPr sz="2000">
                <a:solidFill>
                  <a:schemeClr val="dk2"/>
                </a:solidFill>
              </a:defRPr>
            </a:lvl3pPr>
            <a:lvl4pPr lvl="3" algn="r" rtl="0">
              <a:spcBef>
                <a:spcPts val="0"/>
              </a:spcBef>
              <a:spcAft>
                <a:spcPts val="0"/>
              </a:spcAft>
              <a:buClr>
                <a:schemeClr val="dk2"/>
              </a:buClr>
              <a:buSzPts val="2000"/>
              <a:buNone/>
              <a:defRPr sz="2000">
                <a:solidFill>
                  <a:schemeClr val="dk2"/>
                </a:solidFill>
              </a:defRPr>
            </a:lvl4pPr>
            <a:lvl5pPr lvl="4" algn="r" rtl="0">
              <a:spcBef>
                <a:spcPts val="0"/>
              </a:spcBef>
              <a:spcAft>
                <a:spcPts val="0"/>
              </a:spcAft>
              <a:buClr>
                <a:schemeClr val="dk2"/>
              </a:buClr>
              <a:buSzPts val="2000"/>
              <a:buNone/>
              <a:defRPr sz="2000">
                <a:solidFill>
                  <a:schemeClr val="dk2"/>
                </a:solidFill>
              </a:defRPr>
            </a:lvl5pPr>
            <a:lvl6pPr lvl="5" algn="r" rtl="0">
              <a:spcBef>
                <a:spcPts val="0"/>
              </a:spcBef>
              <a:spcAft>
                <a:spcPts val="0"/>
              </a:spcAft>
              <a:buClr>
                <a:schemeClr val="dk2"/>
              </a:buClr>
              <a:buSzPts val="2000"/>
              <a:buNone/>
              <a:defRPr sz="2000">
                <a:solidFill>
                  <a:schemeClr val="dk2"/>
                </a:solidFill>
              </a:defRPr>
            </a:lvl6pPr>
            <a:lvl7pPr lvl="6" algn="r" rtl="0">
              <a:spcBef>
                <a:spcPts val="0"/>
              </a:spcBef>
              <a:spcAft>
                <a:spcPts val="0"/>
              </a:spcAft>
              <a:buClr>
                <a:schemeClr val="dk2"/>
              </a:buClr>
              <a:buSzPts val="2000"/>
              <a:buNone/>
              <a:defRPr sz="2000">
                <a:solidFill>
                  <a:schemeClr val="dk2"/>
                </a:solidFill>
              </a:defRPr>
            </a:lvl7pPr>
            <a:lvl8pPr lvl="7" algn="r" rtl="0">
              <a:spcBef>
                <a:spcPts val="0"/>
              </a:spcBef>
              <a:spcAft>
                <a:spcPts val="0"/>
              </a:spcAft>
              <a:buClr>
                <a:schemeClr val="dk2"/>
              </a:buClr>
              <a:buSzPts val="2000"/>
              <a:buNone/>
              <a:defRPr sz="2000">
                <a:solidFill>
                  <a:schemeClr val="dk2"/>
                </a:solidFill>
              </a:defRPr>
            </a:lvl8pPr>
            <a:lvl9pPr lvl="8" algn="r" rtl="0">
              <a:spcBef>
                <a:spcPts val="0"/>
              </a:spcBef>
              <a:spcAft>
                <a:spcPts val="0"/>
              </a:spcAft>
              <a:buClr>
                <a:schemeClr val="dk2"/>
              </a:buClr>
              <a:buSzPts val="2000"/>
              <a:buNone/>
              <a:defRPr sz="2000">
                <a:solidFill>
                  <a:schemeClr val="dk2"/>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0" name="Google Shape;130;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4" name="Google Shape;134;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1.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8"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3"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7"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2" Type="http://schemas.openxmlformats.org/officeDocument/2006/relationships/notesSlide" Target="../notesSlides/notesSlide49.xml"/><Relationship Id="rId1" Type="http://schemas.openxmlformats.org/officeDocument/2006/relationships/slideLayout" Target="../slideLayouts/slideLayout23.xml"/><Relationship Id="rId6"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11"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5"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10"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4" Type="http://schemas.openxmlformats.org/officeDocument/2006/relationships/hyperlink" Target="https://www.freepik.com/free-vector/blue-5g-concept-background_5269368.htm/?utm_source=slidesgo_template&amp;utm_medium=referral-link&amp;utm_campaign=sg_resources&amp;utm_content=freepik" TargetMode="External"/><Relationship Id="rId9"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3.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openxmlformats.org/officeDocument/2006/relationships/hyperlink" Target="https://fonts.google.com/specimen/Roboto+Condensed"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61.gif"/><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6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59.gif"/><Relationship Id="rId4" Type="http://schemas.openxmlformats.org/officeDocument/2006/relationships/image" Target="../media/image57.gif"/><Relationship Id="rId9" Type="http://schemas.openxmlformats.org/officeDocument/2006/relationships/image" Target="../media/image58.gif"/></Relationships>
</file>

<file path=ppt/slides/_rels/slide5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7.xml"/><Relationship Id="rId1" Type="http://schemas.openxmlformats.org/officeDocument/2006/relationships/slideLayout" Target="../slideLayouts/slideLayout26.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4293534" y="3578978"/>
            <a:ext cx="4352100" cy="29396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Integration of Blockchain with IoT</a:t>
            </a:r>
            <a:endParaRPr dirty="0">
              <a:solidFill>
                <a:schemeClr val="lt2"/>
              </a:solidFill>
            </a:endParaRPr>
          </a:p>
        </p:txBody>
      </p:sp>
      <p:sp>
        <p:nvSpPr>
          <p:cNvPr id="141" name="Google Shape;141;p30"/>
          <p:cNvSpPr txBox="1">
            <a:spLocks noGrp="1"/>
          </p:cNvSpPr>
          <p:nvPr>
            <p:ph type="ctrTitle"/>
          </p:nvPr>
        </p:nvSpPr>
        <p:spPr>
          <a:xfrm>
            <a:off x="1758834" y="1289785"/>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2"/>
                </a:solidFill>
              </a:rPr>
              <a:t>BCoT</a:t>
            </a:r>
            <a:br>
              <a:rPr lang="en" dirty="0">
                <a:solidFill>
                  <a:schemeClr val="dk2"/>
                </a:solidFill>
              </a:rPr>
            </a:br>
            <a:r>
              <a:rPr lang="en" dirty="0"/>
              <a:t>BlockChain</a:t>
            </a:r>
            <a:br>
              <a:rPr lang="en" dirty="0"/>
            </a:br>
            <a:r>
              <a:rPr lang="en" dirty="0"/>
              <a:t>of Things</a:t>
            </a:r>
            <a:endParaRPr dirty="0">
              <a:solidFill>
                <a:schemeClr val="dk2"/>
              </a:solidFill>
            </a:endParaRPr>
          </a:p>
        </p:txBody>
      </p:sp>
      <p:cxnSp>
        <p:nvCxnSpPr>
          <p:cNvPr id="142" name="Google Shape;142;p30"/>
          <p:cNvCxnSpPr/>
          <p:nvPr/>
        </p:nvCxnSpPr>
        <p:spPr>
          <a:xfrm>
            <a:off x="2915479" y="3256786"/>
            <a:ext cx="6228521" cy="497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a:t>STRUCTURES OF</a:t>
            </a:r>
            <a:br>
              <a:rPr lang="en-US" altLang="ko-KR" dirty="0"/>
            </a:br>
            <a:r>
              <a:rPr lang="en-US" altLang="ko-KR" dirty="0"/>
              <a:t>BLOCKCHAIN</a:t>
            </a:r>
            <a:endParaRPr dirty="0"/>
          </a:p>
        </p:txBody>
      </p:sp>
      <p:pic>
        <p:nvPicPr>
          <p:cNvPr id="58" name="Picture 3"/>
          <p:cNvPicPr>
            <a:picLocks noChangeAspect="1"/>
          </p:cNvPicPr>
          <p:nvPr/>
        </p:nvPicPr>
        <p:blipFill>
          <a:blip r:embed="rId3"/>
          <a:stretch>
            <a:fillRect/>
          </a:stretch>
        </p:blipFill>
        <p:spPr>
          <a:xfrm>
            <a:off x="275272" y="1967963"/>
            <a:ext cx="8593458" cy="2671814"/>
          </a:xfrm>
          <a:prstGeom prst="snip2DiagRect">
            <a:avLst>
              <a:gd name="adj1" fmla="val 0"/>
              <a:gd name="adj2" fmla="val 8774"/>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774254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18" name="Google Shape;48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CONSENSUS ALGORITHMS OF</a:t>
            </a:r>
            <a:br>
              <a:rPr lang="en-US" dirty="0">
                <a:solidFill>
                  <a:schemeClr val="dk2"/>
                </a:solidFill>
              </a:rPr>
            </a:br>
            <a:r>
              <a:rPr lang="en-US" dirty="0"/>
              <a:t>BLOCKCHAIN</a:t>
            </a:r>
            <a:endParaRPr dirty="0">
              <a:solidFill>
                <a:schemeClr val="dk2"/>
              </a:solidFill>
            </a:endParaRPr>
          </a:p>
        </p:txBody>
      </p:sp>
      <p:cxnSp>
        <p:nvCxnSpPr>
          <p:cNvPr id="19" name="Google Shape;526;p50"/>
          <p:cNvCxnSpPr/>
          <p:nvPr/>
        </p:nvCxnSpPr>
        <p:spPr>
          <a:xfrm>
            <a:off x="2751435" y="3087712"/>
            <a:ext cx="1710300" cy="0"/>
          </a:xfrm>
          <a:prstGeom prst="straightConnector1">
            <a:avLst/>
          </a:prstGeom>
          <a:noFill/>
          <a:ln w="9525" cap="flat" cmpd="sng">
            <a:solidFill>
              <a:schemeClr val="dk2"/>
            </a:solidFill>
            <a:prstDash val="solid"/>
            <a:round/>
            <a:headEnd type="none" w="med" len="med"/>
            <a:tailEnd type="none" w="med" len="med"/>
          </a:ln>
        </p:spPr>
      </p:cxnSp>
      <p:sp>
        <p:nvSpPr>
          <p:cNvPr id="20" name="Google Shape;530;p50"/>
          <p:cNvSpPr txBox="1"/>
          <p:nvPr/>
        </p:nvSpPr>
        <p:spPr>
          <a:xfrm>
            <a:off x="977730" y="2889250"/>
            <a:ext cx="1598054" cy="39809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dirty="0">
                <a:solidFill>
                  <a:schemeClr val="dk2"/>
                </a:solidFill>
                <a:latin typeface="Exo 2"/>
                <a:ea typeface="Exo 2"/>
                <a:cs typeface="Exo 2"/>
                <a:sym typeface="Exo 2"/>
              </a:rPr>
              <a:t>PROOF OF WORK</a:t>
            </a:r>
            <a:endParaRPr sz="1000" b="1" dirty="0">
              <a:solidFill>
                <a:schemeClr val="dk2"/>
              </a:solidFill>
              <a:latin typeface="Exo 2"/>
              <a:ea typeface="Exo 2"/>
              <a:cs typeface="Exo 2"/>
              <a:sym typeface="Exo 2"/>
            </a:endParaRPr>
          </a:p>
        </p:txBody>
      </p:sp>
      <p:pic>
        <p:nvPicPr>
          <p:cNvPr id="21" name="그림 20"/>
          <p:cNvPicPr>
            <a:picLocks noChangeAspect="1"/>
          </p:cNvPicPr>
          <p:nvPr/>
        </p:nvPicPr>
        <p:blipFill>
          <a:blip r:embed="rId3"/>
          <a:stretch>
            <a:fillRect/>
          </a:stretch>
        </p:blipFill>
        <p:spPr>
          <a:xfrm>
            <a:off x="3998186" y="1473702"/>
            <a:ext cx="3691664" cy="3373685"/>
          </a:xfrm>
          <a:prstGeom prst="snip2DiagRect">
            <a:avLst>
              <a:gd name="adj1" fmla="val 0"/>
              <a:gd name="adj2" fmla="val 5369"/>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6878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a:t>STRUCTURES OF</a:t>
            </a:r>
            <a:br>
              <a:rPr lang="en-US" altLang="ko-KR" dirty="0"/>
            </a:br>
            <a:r>
              <a:rPr lang="en-US" altLang="ko-KR" dirty="0"/>
              <a:t>BLOCKCHAIN</a:t>
            </a:r>
            <a:endParaRPr dirty="0"/>
          </a:p>
        </p:txBody>
      </p:sp>
      <p:pic>
        <p:nvPicPr>
          <p:cNvPr id="58" name="Picture 3"/>
          <p:cNvPicPr>
            <a:picLocks noChangeAspect="1"/>
          </p:cNvPicPr>
          <p:nvPr/>
        </p:nvPicPr>
        <p:blipFill>
          <a:blip r:embed="rId3"/>
          <a:stretch>
            <a:fillRect/>
          </a:stretch>
        </p:blipFill>
        <p:spPr>
          <a:xfrm>
            <a:off x="275272" y="1967963"/>
            <a:ext cx="8593458" cy="2671814"/>
          </a:xfrm>
          <a:prstGeom prst="snip2DiagRect">
            <a:avLst>
              <a:gd name="adj1" fmla="val 0"/>
              <a:gd name="adj2" fmla="val 8774"/>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07073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CONSENSUS ALGORITHMS OF</a:t>
            </a:r>
            <a:br>
              <a:rPr lang="en-US" dirty="0">
                <a:solidFill>
                  <a:schemeClr val="dk2"/>
                </a:solidFill>
              </a:rPr>
            </a:br>
            <a:r>
              <a:rPr lang="en-US" dirty="0"/>
              <a:t>BLOCKCHAIN</a:t>
            </a:r>
            <a:endParaRPr dirty="0">
              <a:solidFill>
                <a:schemeClr val="dk2"/>
              </a:solidFill>
            </a:endParaRPr>
          </a:p>
        </p:txBody>
      </p:sp>
      <p:cxnSp>
        <p:nvCxnSpPr>
          <p:cNvPr id="526" name="Google Shape;526;p50"/>
          <p:cNvCxnSpPr/>
          <p:nvPr/>
        </p:nvCxnSpPr>
        <p:spPr>
          <a:xfrm rot="5400000">
            <a:off x="884535" y="3099606"/>
            <a:ext cx="17103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50"/>
          <p:cNvSpPr txBox="1"/>
          <p:nvPr/>
        </p:nvSpPr>
        <p:spPr>
          <a:xfrm>
            <a:off x="940658" y="1802626"/>
            <a:ext cx="1598054"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dirty="0">
                <a:solidFill>
                  <a:schemeClr val="dk2"/>
                </a:solidFill>
                <a:latin typeface="Exo 2"/>
                <a:ea typeface="Exo 2"/>
                <a:cs typeface="Exo 2"/>
                <a:sym typeface="Exo 2"/>
              </a:rPr>
              <a:t>PROOF OF STAKE</a:t>
            </a:r>
            <a:endParaRPr sz="1000" b="1" dirty="0">
              <a:solidFill>
                <a:schemeClr val="dk2"/>
              </a:solidFill>
              <a:latin typeface="Exo 2"/>
              <a:ea typeface="Exo 2"/>
              <a:cs typeface="Exo 2"/>
              <a:sym typeface="Exo 2"/>
            </a:endParaRPr>
          </a:p>
        </p:txBody>
      </p:sp>
      <p:pic>
        <p:nvPicPr>
          <p:cNvPr id="4" name="그림 3"/>
          <p:cNvPicPr>
            <a:picLocks noChangeAspect="1"/>
          </p:cNvPicPr>
          <p:nvPr/>
        </p:nvPicPr>
        <p:blipFill>
          <a:blip r:embed="rId3"/>
          <a:stretch>
            <a:fillRect/>
          </a:stretch>
        </p:blipFill>
        <p:spPr>
          <a:xfrm>
            <a:off x="303406" y="2763016"/>
            <a:ext cx="3079553" cy="1673858"/>
          </a:xfrm>
          <a:prstGeom prst="snip2DiagRect">
            <a:avLst>
              <a:gd name="adj1" fmla="val 0"/>
              <a:gd name="adj2" fmla="val 12708"/>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87" name="Google Shape;526;p50"/>
          <p:cNvCxnSpPr/>
          <p:nvPr/>
        </p:nvCxnSpPr>
        <p:spPr>
          <a:xfrm rot="5400000">
            <a:off x="5563135" y="3157132"/>
            <a:ext cx="1710300" cy="0"/>
          </a:xfrm>
          <a:prstGeom prst="straightConnector1">
            <a:avLst/>
          </a:prstGeom>
          <a:noFill/>
          <a:ln w="9525" cap="flat" cmpd="sng">
            <a:solidFill>
              <a:schemeClr val="dk2"/>
            </a:solidFill>
            <a:prstDash val="solid"/>
            <a:round/>
            <a:headEnd type="none" w="med" len="med"/>
            <a:tailEnd type="none" w="med" len="med"/>
          </a:ln>
        </p:spPr>
      </p:cxnSp>
      <p:sp>
        <p:nvSpPr>
          <p:cNvPr id="88" name="Google Shape;530;p50"/>
          <p:cNvSpPr txBox="1"/>
          <p:nvPr/>
        </p:nvSpPr>
        <p:spPr>
          <a:xfrm>
            <a:off x="5285100" y="4095674"/>
            <a:ext cx="2266369" cy="36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b="1" dirty="0">
                <a:solidFill>
                  <a:schemeClr val="dk2"/>
                </a:solidFill>
                <a:latin typeface="Exo 2"/>
                <a:ea typeface="Exo 2"/>
                <a:cs typeface="Exo 2"/>
                <a:sym typeface="Exo 2"/>
              </a:rPr>
              <a:t>PRACTICAL BYZANTINE </a:t>
            </a:r>
          </a:p>
          <a:p>
            <a:pPr marL="0" lvl="0" indent="0" algn="ctr" rtl="0">
              <a:lnSpc>
                <a:spcPct val="100000"/>
              </a:lnSpc>
              <a:spcBef>
                <a:spcPts val="0"/>
              </a:spcBef>
              <a:spcAft>
                <a:spcPts val="0"/>
              </a:spcAft>
              <a:buNone/>
            </a:pPr>
            <a:r>
              <a:rPr lang="en" b="1" dirty="0">
                <a:solidFill>
                  <a:schemeClr val="dk2"/>
                </a:solidFill>
                <a:latin typeface="Exo 2"/>
                <a:ea typeface="Exo 2"/>
                <a:cs typeface="Exo 2"/>
                <a:sym typeface="Exo 2"/>
              </a:rPr>
              <a:t>FAULT TOLERANCE</a:t>
            </a:r>
            <a:endParaRPr sz="1000" b="1" dirty="0">
              <a:solidFill>
                <a:schemeClr val="dk2"/>
              </a:solidFill>
              <a:latin typeface="Exo 2"/>
              <a:ea typeface="Exo 2"/>
              <a:cs typeface="Exo 2"/>
              <a:sym typeface="Exo 2"/>
            </a:endParaRPr>
          </a:p>
        </p:txBody>
      </p:sp>
      <p:pic>
        <p:nvPicPr>
          <p:cNvPr id="5" name="그림 4"/>
          <p:cNvPicPr>
            <a:picLocks noChangeAspect="1"/>
          </p:cNvPicPr>
          <p:nvPr/>
        </p:nvPicPr>
        <p:blipFill>
          <a:blip r:embed="rId4"/>
          <a:stretch>
            <a:fillRect/>
          </a:stretch>
        </p:blipFill>
        <p:spPr>
          <a:xfrm>
            <a:off x="4204804" y="1601243"/>
            <a:ext cx="4426963" cy="1651528"/>
          </a:xfrm>
          <a:prstGeom prst="snip2DiagRect">
            <a:avLst>
              <a:gd name="adj1" fmla="val 0"/>
              <a:gd name="adj2" fmla="val 8875"/>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160606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CONSENSUS ALGORITHMS OF</a:t>
            </a:r>
            <a:br>
              <a:rPr lang="en" dirty="0"/>
            </a:br>
            <a:r>
              <a:rPr lang="en" dirty="0"/>
              <a:t>BLOCKCHAIN</a:t>
            </a:r>
            <a:endParaRPr dirty="0"/>
          </a:p>
        </p:txBody>
      </p:sp>
      <p:cxnSp>
        <p:nvCxnSpPr>
          <p:cNvPr id="602" name="Google Shape;602;p52"/>
          <p:cNvCxnSpPr/>
          <p:nvPr/>
        </p:nvCxnSpPr>
        <p:spPr>
          <a:xfrm rot="5400000">
            <a:off x="3709225" y="2616075"/>
            <a:ext cx="0" cy="937800"/>
          </a:xfrm>
          <a:prstGeom prst="straightConnector1">
            <a:avLst/>
          </a:prstGeom>
          <a:noFill/>
          <a:ln w="9525" cap="flat" cmpd="sng">
            <a:solidFill>
              <a:schemeClr val="dk2"/>
            </a:solidFill>
            <a:prstDash val="solid"/>
            <a:round/>
            <a:headEnd type="none" w="med" len="med"/>
            <a:tailEnd type="none" w="med" len="med"/>
          </a:ln>
        </p:spPr>
      </p:cxnSp>
      <p:pic>
        <p:nvPicPr>
          <p:cNvPr id="2" name="그림 1"/>
          <p:cNvPicPr>
            <a:picLocks noChangeAspect="1"/>
          </p:cNvPicPr>
          <p:nvPr/>
        </p:nvPicPr>
        <p:blipFill>
          <a:blip r:embed="rId3"/>
          <a:stretch>
            <a:fillRect/>
          </a:stretch>
        </p:blipFill>
        <p:spPr>
          <a:xfrm>
            <a:off x="3790950" y="1612188"/>
            <a:ext cx="4445000" cy="2945574"/>
          </a:xfrm>
          <a:prstGeom prst="snip2DiagRect">
            <a:avLst>
              <a:gd name="adj1" fmla="val 9448"/>
              <a:gd name="adj2" fmla="val 0"/>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2" name="Google Shape;530;p50"/>
          <p:cNvSpPr txBox="1"/>
          <p:nvPr/>
        </p:nvSpPr>
        <p:spPr>
          <a:xfrm>
            <a:off x="946149" y="2655963"/>
            <a:ext cx="2018863" cy="858024"/>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dirty="0">
                <a:solidFill>
                  <a:schemeClr val="dk2"/>
                </a:solidFill>
                <a:latin typeface="Exo 2"/>
                <a:ea typeface="Exo 2"/>
                <a:cs typeface="Exo 2"/>
                <a:sym typeface="Exo 2"/>
              </a:rPr>
              <a:t>TAXONOMY OF</a:t>
            </a:r>
          </a:p>
          <a:p>
            <a:pPr marL="0" lvl="0" indent="0" algn="r" rtl="0">
              <a:lnSpc>
                <a:spcPct val="100000"/>
              </a:lnSpc>
              <a:spcBef>
                <a:spcPts val="0"/>
              </a:spcBef>
              <a:spcAft>
                <a:spcPts val="0"/>
              </a:spcAft>
              <a:buNone/>
            </a:pPr>
            <a:r>
              <a:rPr lang="en" b="1" dirty="0">
                <a:solidFill>
                  <a:schemeClr val="dk2"/>
                </a:solidFill>
                <a:latin typeface="Exo 2"/>
                <a:ea typeface="Exo 2"/>
                <a:cs typeface="Exo 2"/>
                <a:sym typeface="Exo 2"/>
              </a:rPr>
              <a:t>TYPICAL CONSENSUS</a:t>
            </a:r>
          </a:p>
          <a:p>
            <a:pPr marL="0" lvl="0" indent="0" algn="r" rtl="0">
              <a:lnSpc>
                <a:spcPct val="100000"/>
              </a:lnSpc>
              <a:spcBef>
                <a:spcPts val="0"/>
              </a:spcBef>
              <a:spcAft>
                <a:spcPts val="0"/>
              </a:spcAft>
              <a:buNone/>
            </a:pPr>
            <a:r>
              <a:rPr lang="en" b="1" dirty="0">
                <a:solidFill>
                  <a:schemeClr val="dk2"/>
                </a:solidFill>
                <a:latin typeface="Exo 2"/>
                <a:ea typeface="Exo 2"/>
                <a:cs typeface="Exo 2"/>
                <a:sym typeface="Exo 2"/>
              </a:rPr>
              <a:t>ALGORITHMS</a:t>
            </a:r>
          </a:p>
        </p:txBody>
      </p:sp>
    </p:spTree>
    <p:extLst>
      <p:ext uri="{BB962C8B-B14F-4D97-AF65-F5344CB8AC3E}">
        <p14:creationId xmlns:p14="http://schemas.microsoft.com/office/powerpoint/2010/main" val="24079787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 OF</a:t>
            </a:r>
            <a:br>
              <a:rPr lang="en" dirty="0"/>
            </a:br>
            <a:r>
              <a:rPr lang="en" dirty="0"/>
              <a:t>BLOCKCHAIN TRANSACTION</a:t>
            </a:r>
            <a:endParaRPr dirty="0"/>
          </a:p>
        </p:txBody>
      </p:sp>
      <p:cxnSp>
        <p:nvCxnSpPr>
          <p:cNvPr id="26" name="Google Shape;227;p37"/>
          <p:cNvCxnSpPr/>
          <p:nvPr/>
        </p:nvCxnSpPr>
        <p:spPr>
          <a:xfrm>
            <a:off x="2819349" y="3264912"/>
            <a:ext cx="1368000" cy="0"/>
          </a:xfrm>
          <a:prstGeom prst="straightConnector1">
            <a:avLst/>
          </a:prstGeom>
          <a:noFill/>
          <a:ln w="9525" cap="flat" cmpd="sng">
            <a:solidFill>
              <a:schemeClr val="dk2"/>
            </a:solidFill>
            <a:prstDash val="solid"/>
            <a:round/>
            <a:headEnd type="none" w="med" len="med"/>
            <a:tailEnd type="none" w="med" len="med"/>
          </a:ln>
        </p:spPr>
      </p:cxnSp>
      <p:sp>
        <p:nvSpPr>
          <p:cNvPr id="27" name="Google Shape;229;p37"/>
          <p:cNvSpPr txBox="1">
            <a:spLocks/>
          </p:cNvSpPr>
          <p:nvPr/>
        </p:nvSpPr>
        <p:spPr>
          <a:xfrm>
            <a:off x="330538" y="2970131"/>
            <a:ext cx="2356925" cy="5895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r>
              <a:rPr lang="en-US" sz="1400" dirty="0"/>
              <a:t>COMMUNICATION</a:t>
            </a:r>
          </a:p>
          <a:p>
            <a:r>
              <a:rPr lang="en-US" sz="1400" dirty="0"/>
              <a:t>LAYER</a:t>
            </a:r>
          </a:p>
        </p:txBody>
      </p:sp>
      <p:pic>
        <p:nvPicPr>
          <p:cNvPr id="28" name="Picture 2"/>
          <p:cNvPicPr>
            <a:picLocks noChangeAspect="1"/>
          </p:cNvPicPr>
          <p:nvPr/>
        </p:nvPicPr>
        <p:blipFill>
          <a:blip r:embed="rId3"/>
          <a:stretch>
            <a:fillRect/>
          </a:stretch>
        </p:blipFill>
        <p:spPr>
          <a:xfrm>
            <a:off x="3759543" y="1819115"/>
            <a:ext cx="4505499" cy="2891593"/>
          </a:xfrm>
          <a:prstGeom prst="snip2DiagRect">
            <a:avLst>
              <a:gd name="adj1" fmla="val 0"/>
              <a:gd name="adj2" fmla="val 11767"/>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61039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a:t>STRUCTURES OF</a:t>
            </a:r>
            <a:br>
              <a:rPr lang="en-US" altLang="ko-KR" dirty="0"/>
            </a:br>
            <a:r>
              <a:rPr lang="en-US" altLang="ko-KR" dirty="0"/>
              <a:t>BLOCKCHAIN</a:t>
            </a:r>
            <a:endParaRPr dirty="0"/>
          </a:p>
        </p:txBody>
      </p:sp>
      <p:pic>
        <p:nvPicPr>
          <p:cNvPr id="2" name="그림 1"/>
          <p:cNvPicPr>
            <a:picLocks noChangeAspect="1"/>
          </p:cNvPicPr>
          <p:nvPr/>
        </p:nvPicPr>
        <p:blipFill>
          <a:blip r:embed="rId3"/>
          <a:stretch>
            <a:fillRect/>
          </a:stretch>
        </p:blipFill>
        <p:spPr>
          <a:xfrm>
            <a:off x="691996" y="2020444"/>
            <a:ext cx="3531385" cy="2075796"/>
          </a:xfrm>
          <a:prstGeom prst="rect">
            <a:avLst/>
          </a:prstGeom>
        </p:spPr>
      </p:pic>
      <p:pic>
        <p:nvPicPr>
          <p:cNvPr id="3" name="그림 2"/>
          <p:cNvPicPr>
            <a:picLocks noChangeAspect="1"/>
          </p:cNvPicPr>
          <p:nvPr/>
        </p:nvPicPr>
        <p:blipFill>
          <a:blip r:embed="rId4"/>
          <a:stretch>
            <a:fillRect/>
          </a:stretch>
        </p:blipFill>
        <p:spPr>
          <a:xfrm>
            <a:off x="5660447" y="932372"/>
            <a:ext cx="3037408" cy="4065534"/>
          </a:xfrm>
          <a:prstGeom prst="rect">
            <a:avLst/>
          </a:prstGeom>
        </p:spPr>
      </p:pic>
    </p:spTree>
    <p:extLst>
      <p:ext uri="{BB962C8B-B14F-4D97-AF65-F5344CB8AC3E}">
        <p14:creationId xmlns:p14="http://schemas.microsoft.com/office/powerpoint/2010/main" val="15144963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STRUCTURES OF</a:t>
            </a:r>
            <a:br>
              <a:rPr lang="en-US" dirty="0" smtClean="0"/>
            </a:br>
            <a:r>
              <a:rPr lang="en-US" dirty="0" smtClean="0"/>
              <a:t>BLOCKCHAIN</a:t>
            </a:r>
            <a:endParaRPr dirty="0">
              <a:solidFill>
                <a:schemeClr val="dk2"/>
              </a:solidFill>
            </a:endParaRPr>
          </a:p>
        </p:txBody>
      </p:sp>
      <p:pic>
        <p:nvPicPr>
          <p:cNvPr id="2" name="그림 1"/>
          <p:cNvPicPr>
            <a:picLocks noChangeAspect="1"/>
          </p:cNvPicPr>
          <p:nvPr/>
        </p:nvPicPr>
        <p:blipFill>
          <a:blip r:embed="rId3"/>
          <a:stretch>
            <a:fillRect/>
          </a:stretch>
        </p:blipFill>
        <p:spPr>
          <a:xfrm>
            <a:off x="5096680" y="1425844"/>
            <a:ext cx="3405842" cy="3464228"/>
          </a:xfrm>
          <a:prstGeom prst="rect">
            <a:avLst/>
          </a:prstGeom>
        </p:spPr>
      </p:pic>
      <p:pic>
        <p:nvPicPr>
          <p:cNvPr id="9" name="그림 8"/>
          <p:cNvPicPr>
            <a:picLocks noChangeAspect="1"/>
          </p:cNvPicPr>
          <p:nvPr/>
        </p:nvPicPr>
        <p:blipFill>
          <a:blip r:embed="rId4"/>
          <a:stretch>
            <a:fillRect/>
          </a:stretch>
        </p:blipFill>
        <p:spPr>
          <a:xfrm>
            <a:off x="853501" y="1640996"/>
            <a:ext cx="3530036" cy="3033923"/>
          </a:xfrm>
          <a:prstGeom prst="rect">
            <a:avLst/>
          </a:prstGeom>
        </p:spPr>
      </p:pic>
    </p:spTree>
    <p:extLst>
      <p:ext uri="{BB962C8B-B14F-4D97-AF65-F5344CB8AC3E}">
        <p14:creationId xmlns:p14="http://schemas.microsoft.com/office/powerpoint/2010/main" val="2808793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cxnSp>
        <p:nvCxnSpPr>
          <p:cNvPr id="8" name="Google Shape;280;p40"/>
          <p:cNvCxnSpPr/>
          <p:nvPr/>
        </p:nvCxnSpPr>
        <p:spPr>
          <a:xfrm>
            <a:off x="1557130" y="1192696"/>
            <a:ext cx="1" cy="3571461"/>
          </a:xfrm>
          <a:prstGeom prst="straightConnector1">
            <a:avLst/>
          </a:prstGeom>
          <a:noFill/>
          <a:ln w="9525" cap="flat" cmpd="sng">
            <a:solidFill>
              <a:schemeClr val="dk2"/>
            </a:solidFill>
            <a:prstDash val="solid"/>
            <a:round/>
            <a:headEnd type="none" w="med" len="med"/>
            <a:tailEnd type="none" w="med" len="med"/>
          </a:ln>
        </p:spPr>
      </p:cxnSp>
      <p:sp>
        <p:nvSpPr>
          <p:cNvPr id="9"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KEY CHARACTERISTICS OF</a:t>
            </a:r>
            <a:br>
              <a:rPr lang="en" sz="2400" dirty="0"/>
            </a:br>
            <a:r>
              <a:rPr lang="en" sz="2400" dirty="0"/>
              <a:t>BLOCKCHAIN</a:t>
            </a:r>
            <a:endParaRPr sz="2400" dirty="0"/>
          </a:p>
        </p:txBody>
      </p:sp>
      <p:cxnSp>
        <p:nvCxnSpPr>
          <p:cNvPr id="14" name="Google Shape;280;p40"/>
          <p:cNvCxnSpPr/>
          <p:nvPr/>
        </p:nvCxnSpPr>
        <p:spPr>
          <a:xfrm>
            <a:off x="7586870" y="2113722"/>
            <a:ext cx="0" cy="3029778"/>
          </a:xfrm>
          <a:prstGeom prst="straightConnector1">
            <a:avLst/>
          </a:prstGeom>
          <a:noFill/>
          <a:ln w="9525" cap="flat" cmpd="sng">
            <a:solidFill>
              <a:schemeClr val="dk2"/>
            </a:solidFill>
            <a:prstDash val="solid"/>
            <a:round/>
            <a:headEnd type="none" w="med" len="med"/>
            <a:tailEnd type="none" w="med" len="med"/>
          </a:ln>
        </p:spPr>
      </p:cxnSp>
      <p:grpSp>
        <p:nvGrpSpPr>
          <p:cNvPr id="15" name="Google Shape;6131;p67"/>
          <p:cNvGrpSpPr/>
          <p:nvPr/>
        </p:nvGrpSpPr>
        <p:grpSpPr>
          <a:xfrm>
            <a:off x="783046" y="2227970"/>
            <a:ext cx="366364" cy="367290"/>
            <a:chOff x="-61784125" y="3377700"/>
            <a:chExt cx="316650" cy="317450"/>
          </a:xfrm>
          <a:solidFill>
            <a:schemeClr val="accent2"/>
          </a:solidFill>
        </p:grpSpPr>
        <p:sp>
          <p:nvSpPr>
            <p:cNvPr id="16" name="Google Shape;6132;p6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133;p6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34;p6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35;p6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36;p6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37;p6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38;p6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5203;p65"/>
          <p:cNvGrpSpPr/>
          <p:nvPr/>
        </p:nvGrpSpPr>
        <p:grpSpPr>
          <a:xfrm>
            <a:off x="789590" y="3201749"/>
            <a:ext cx="352349" cy="338760"/>
            <a:chOff x="3854700" y="249750"/>
            <a:chExt cx="500425" cy="481125"/>
          </a:xfrm>
          <a:solidFill>
            <a:schemeClr val="accent2"/>
          </a:solidFill>
        </p:grpSpPr>
        <p:sp>
          <p:nvSpPr>
            <p:cNvPr id="24" name="Google Shape;5204;p6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5205;p6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5206;p6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5207;p6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5208;p6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5209;p6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5210;p6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211;p6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2" name="Google Shape;5753;p66"/>
          <p:cNvGrpSpPr/>
          <p:nvPr/>
        </p:nvGrpSpPr>
        <p:grpSpPr>
          <a:xfrm>
            <a:off x="781698" y="4167336"/>
            <a:ext cx="368134" cy="371814"/>
            <a:chOff x="-37804925" y="3953450"/>
            <a:chExt cx="315075" cy="318225"/>
          </a:xfrm>
          <a:solidFill>
            <a:schemeClr val="accent2"/>
          </a:solidFill>
        </p:grpSpPr>
        <p:sp>
          <p:nvSpPr>
            <p:cNvPr id="33" name="Google Shape;5754;p6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755;p6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756;p6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6385;p67"/>
          <p:cNvGrpSpPr/>
          <p:nvPr/>
        </p:nvGrpSpPr>
        <p:grpSpPr>
          <a:xfrm>
            <a:off x="7888974" y="2326280"/>
            <a:ext cx="342632" cy="226264"/>
            <a:chOff x="5358450" y="4015675"/>
            <a:chExt cx="289875" cy="191425"/>
          </a:xfrm>
          <a:solidFill>
            <a:schemeClr val="accent2"/>
          </a:solidFill>
        </p:grpSpPr>
        <p:sp>
          <p:nvSpPr>
            <p:cNvPr id="37" name="Google Shape;6386;p6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387;p6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388;p6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89;p6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419;p69"/>
          <p:cNvGrpSpPr/>
          <p:nvPr/>
        </p:nvGrpSpPr>
        <p:grpSpPr>
          <a:xfrm>
            <a:off x="7881789" y="3298334"/>
            <a:ext cx="357002" cy="354267"/>
            <a:chOff x="-12163025" y="3214275"/>
            <a:chExt cx="354450" cy="351700"/>
          </a:xfrm>
          <a:solidFill>
            <a:schemeClr val="accent2"/>
          </a:solidFill>
        </p:grpSpPr>
        <p:sp>
          <p:nvSpPr>
            <p:cNvPr id="42" name="Google Shape;7420;p6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21;p6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22;p6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5332;p65"/>
          <p:cNvGrpSpPr/>
          <p:nvPr/>
        </p:nvGrpSpPr>
        <p:grpSpPr>
          <a:xfrm>
            <a:off x="7899485" y="4331390"/>
            <a:ext cx="339306" cy="298186"/>
            <a:chOff x="2085450" y="2057100"/>
            <a:chExt cx="481900" cy="423500"/>
          </a:xfrm>
          <a:solidFill>
            <a:schemeClr val="accent2"/>
          </a:solidFill>
        </p:grpSpPr>
        <p:sp>
          <p:nvSpPr>
            <p:cNvPr id="46" name="Google Shape;5333;p6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5334;p6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5335;p6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 name="Google Shape;229;p37"/>
          <p:cNvSpPr txBox="1">
            <a:spLocks/>
          </p:cNvSpPr>
          <p:nvPr/>
        </p:nvSpPr>
        <p:spPr>
          <a:xfrm>
            <a:off x="1708383" y="2246142"/>
            <a:ext cx="1909078" cy="397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l"/>
            <a:r>
              <a:rPr lang="en-US" sz="1400" dirty="0"/>
              <a:t>DECENTRALIZATION</a:t>
            </a:r>
          </a:p>
        </p:txBody>
      </p:sp>
      <p:sp>
        <p:nvSpPr>
          <p:cNvPr id="52" name="Google Shape;229;p37"/>
          <p:cNvSpPr txBox="1">
            <a:spLocks/>
          </p:cNvSpPr>
          <p:nvPr/>
        </p:nvSpPr>
        <p:spPr>
          <a:xfrm>
            <a:off x="1708383" y="3192157"/>
            <a:ext cx="1909078" cy="397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l"/>
            <a:r>
              <a:rPr lang="en-US" sz="1400" dirty="0"/>
              <a:t>IMMUTABILITY</a:t>
            </a:r>
          </a:p>
        </p:txBody>
      </p:sp>
      <p:sp>
        <p:nvSpPr>
          <p:cNvPr id="53" name="Google Shape;229;p37"/>
          <p:cNvSpPr txBox="1">
            <a:spLocks/>
          </p:cNvSpPr>
          <p:nvPr/>
        </p:nvSpPr>
        <p:spPr>
          <a:xfrm>
            <a:off x="1708383" y="4132520"/>
            <a:ext cx="1909078" cy="397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l"/>
            <a:r>
              <a:rPr lang="en-US" sz="1400" dirty="0"/>
              <a:t>NONREPUDIATION</a:t>
            </a:r>
          </a:p>
        </p:txBody>
      </p:sp>
      <p:sp>
        <p:nvSpPr>
          <p:cNvPr id="54" name="Google Shape;229;p37"/>
          <p:cNvSpPr txBox="1">
            <a:spLocks/>
          </p:cNvSpPr>
          <p:nvPr/>
        </p:nvSpPr>
        <p:spPr>
          <a:xfrm>
            <a:off x="5521485" y="2246142"/>
            <a:ext cx="1909078" cy="397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r>
              <a:rPr lang="en-US" sz="1400" dirty="0"/>
              <a:t>TRANSPARENCY</a:t>
            </a:r>
          </a:p>
        </p:txBody>
      </p:sp>
      <p:sp>
        <p:nvSpPr>
          <p:cNvPr id="55" name="Google Shape;229;p37"/>
          <p:cNvSpPr txBox="1">
            <a:spLocks/>
          </p:cNvSpPr>
          <p:nvPr/>
        </p:nvSpPr>
        <p:spPr>
          <a:xfrm>
            <a:off x="5526540" y="3236331"/>
            <a:ext cx="1909078" cy="397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r>
              <a:rPr lang="en-US" sz="1400" dirty="0"/>
              <a:t>PSEUDONYMITY</a:t>
            </a:r>
          </a:p>
        </p:txBody>
      </p:sp>
      <p:sp>
        <p:nvSpPr>
          <p:cNvPr id="56" name="Google Shape;229;p37"/>
          <p:cNvSpPr txBox="1">
            <a:spLocks/>
          </p:cNvSpPr>
          <p:nvPr/>
        </p:nvSpPr>
        <p:spPr>
          <a:xfrm>
            <a:off x="5521485" y="4277954"/>
            <a:ext cx="1909078" cy="397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r>
              <a:rPr lang="en-US" sz="1400" dirty="0"/>
              <a:t>TRACEABILITY</a:t>
            </a:r>
          </a:p>
        </p:txBody>
      </p:sp>
    </p:spTree>
    <p:extLst>
      <p:ext uri="{BB962C8B-B14F-4D97-AF65-F5344CB8AC3E}">
        <p14:creationId xmlns:p14="http://schemas.microsoft.com/office/powerpoint/2010/main" val="1506072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SMART CONTRACTS</a:t>
            </a:r>
            <a:endParaRPr dirty="0">
              <a:solidFill>
                <a:schemeClr val="dk2"/>
              </a:solidFill>
            </a:endParaRPr>
          </a:p>
        </p:txBody>
      </p:sp>
      <p:pic>
        <p:nvPicPr>
          <p:cNvPr id="1026" name="Picture 2" descr="https://miro.medium.com/max/1400/0*OvKoA30292MikNv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061" y="1744165"/>
            <a:ext cx="4527880" cy="2305655"/>
          </a:xfrm>
          <a:prstGeom prst="snip2DiagRect">
            <a:avLst>
              <a:gd name="adj1" fmla="val 6322"/>
              <a:gd name="adj2" fmla="val 0"/>
            </a:avLst>
          </a:prstGeom>
          <a:solidFill>
            <a:srgbClr val="FFFFFF">
              <a:shade val="85000"/>
            </a:srgbClr>
          </a:solidFill>
          <a:ln w="3175" cap="sq">
            <a:solidFill>
              <a:srgbClr val="15202B"/>
            </a:solidFill>
            <a:miter lim="800000"/>
          </a:ln>
          <a:effectLst>
            <a:outerShdw blurRad="88900" algn="tl" rotWithShape="0">
              <a:srgbClr val="000000">
                <a:alpha val="45000"/>
              </a:srgbClr>
            </a:outerShdw>
          </a:effectLst>
        </p:spPr>
      </p:pic>
      <p:sp>
        <p:nvSpPr>
          <p:cNvPr id="20" name="Google Shape;275;p40"/>
          <p:cNvSpPr txBox="1">
            <a:spLocks/>
          </p:cNvSpPr>
          <p:nvPr/>
        </p:nvSpPr>
        <p:spPr>
          <a:xfrm>
            <a:off x="3040278" y="4263292"/>
            <a:ext cx="3063446" cy="5207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lt2"/>
                </a:solidFill>
              </a:rPr>
              <a:t>… or maybe </a:t>
            </a:r>
            <a:r>
              <a:rPr lang="en-US" b="1" dirty="0">
                <a:solidFill>
                  <a:schemeClr val="lt2"/>
                </a:solidFill>
              </a:rPr>
              <a:t>Persistent scripts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TABLE OF CONTENTS</a:t>
            </a:r>
            <a:endParaRPr dirty="0">
              <a:solidFill>
                <a:schemeClr val="dk2"/>
              </a:solidFill>
            </a:endParaRPr>
          </a:p>
        </p:txBody>
      </p:sp>
      <p:sp>
        <p:nvSpPr>
          <p:cNvPr id="155" name="Google Shape;155;p32"/>
          <p:cNvSpPr txBox="1">
            <a:spLocks noGrp="1"/>
          </p:cNvSpPr>
          <p:nvPr>
            <p:ph type="ctrTitle" idx="2"/>
          </p:nvPr>
        </p:nvSpPr>
        <p:spPr>
          <a:xfrm>
            <a:off x="434885" y="331770"/>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dk2"/>
                </a:solidFill>
              </a:rPr>
              <a:t>PROBLEMS</a:t>
            </a:r>
            <a:endParaRPr dirty="0">
              <a:solidFill>
                <a:schemeClr val="dk2"/>
              </a:solidFill>
            </a:endParaRPr>
          </a:p>
        </p:txBody>
      </p:sp>
      <p:sp>
        <p:nvSpPr>
          <p:cNvPr id="156" name="Google Shape;156;p32"/>
          <p:cNvSpPr txBox="1">
            <a:spLocks noGrp="1"/>
          </p:cNvSpPr>
          <p:nvPr>
            <p:ph type="subTitle" idx="1"/>
          </p:nvPr>
        </p:nvSpPr>
        <p:spPr>
          <a:xfrm>
            <a:off x="735035" y="786595"/>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The problems of</a:t>
            </a:r>
          </a:p>
          <a:p>
            <a:pPr marL="0" lvl="0" indent="0" algn="r" rtl="0">
              <a:spcBef>
                <a:spcPts val="0"/>
              </a:spcBef>
              <a:spcAft>
                <a:spcPts val="0"/>
              </a:spcAft>
              <a:buNone/>
            </a:pPr>
            <a:r>
              <a:rPr lang="en-US" dirty="0"/>
              <a:t>I</a:t>
            </a:r>
            <a:r>
              <a:rPr lang="en" dirty="0"/>
              <a:t>ncumbent industry</a:t>
            </a:r>
          </a:p>
        </p:txBody>
      </p:sp>
      <p:sp>
        <p:nvSpPr>
          <p:cNvPr id="157" name="Google Shape;157;p32"/>
          <p:cNvSpPr txBox="1">
            <a:spLocks noGrp="1"/>
          </p:cNvSpPr>
          <p:nvPr>
            <p:ph type="ctrTitle" idx="9"/>
          </p:nvPr>
        </p:nvSpPr>
        <p:spPr>
          <a:xfrm>
            <a:off x="434885" y="1297971"/>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2"/>
                </a:solidFill>
              </a:rPr>
              <a:t>IOT</a:t>
            </a:r>
            <a:endParaRPr dirty="0">
              <a:solidFill>
                <a:schemeClr val="dk2"/>
              </a:solidFill>
            </a:endParaRPr>
          </a:p>
        </p:txBody>
      </p:sp>
      <p:sp>
        <p:nvSpPr>
          <p:cNvPr id="158" name="Google Shape;158;p32"/>
          <p:cNvSpPr txBox="1">
            <a:spLocks noGrp="1"/>
          </p:cNvSpPr>
          <p:nvPr>
            <p:ph type="subTitle" idx="13"/>
          </p:nvPr>
        </p:nvSpPr>
        <p:spPr>
          <a:xfrm>
            <a:off x="735035" y="175279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Introduction and Challenges of</a:t>
            </a:r>
          </a:p>
          <a:p>
            <a:pPr marL="0" lvl="0" indent="0" algn="r" rtl="0">
              <a:spcBef>
                <a:spcPts val="0"/>
              </a:spcBef>
              <a:spcAft>
                <a:spcPts val="0"/>
              </a:spcAft>
              <a:buNone/>
            </a:pPr>
            <a:r>
              <a:rPr lang="en-US" dirty="0"/>
              <a:t>Internet of Things</a:t>
            </a:r>
            <a:endParaRPr dirty="0"/>
          </a:p>
        </p:txBody>
      </p:sp>
      <p:sp>
        <p:nvSpPr>
          <p:cNvPr id="159" name="Google Shape;159;p32"/>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2"/>
                </a:solidFill>
              </a:rPr>
              <a:t>01</a:t>
            </a:r>
            <a:endParaRPr dirty="0">
              <a:solidFill>
                <a:schemeClr val="dk2"/>
              </a:solidFill>
            </a:endParaRPr>
          </a:p>
        </p:txBody>
      </p:sp>
      <p:sp>
        <p:nvSpPr>
          <p:cNvPr id="160" name="Google Shape;160;p32"/>
          <p:cNvSpPr txBox="1">
            <a:spLocks noGrp="1"/>
          </p:cNvSpPr>
          <p:nvPr>
            <p:ph type="title" idx="5"/>
          </p:nvPr>
        </p:nvSpPr>
        <p:spPr>
          <a:xfrm>
            <a:off x="2119511" y="246705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2"/>
                </a:solidFill>
              </a:rPr>
              <a:t>03</a:t>
            </a:r>
            <a:endParaRPr dirty="0">
              <a:solidFill>
                <a:schemeClr val="dk2"/>
              </a:solidFill>
            </a:endParaRPr>
          </a:p>
        </p:txBody>
      </p:sp>
      <p:sp>
        <p:nvSpPr>
          <p:cNvPr id="161" name="Google Shape;161;p32"/>
          <p:cNvSpPr txBox="1">
            <a:spLocks noGrp="1"/>
          </p:cNvSpPr>
          <p:nvPr>
            <p:ph type="title" idx="4"/>
          </p:nvPr>
        </p:nvSpPr>
        <p:spPr>
          <a:xfrm>
            <a:off x="2113195"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2"/>
                </a:solidFill>
              </a:rPr>
              <a:t>02</a:t>
            </a:r>
            <a:endParaRPr dirty="0">
              <a:solidFill>
                <a:schemeClr val="dk2"/>
              </a:solidFill>
            </a:endParaRPr>
          </a:p>
        </p:txBody>
      </p:sp>
      <p:cxnSp>
        <p:nvCxnSpPr>
          <p:cNvPr id="162" name="Google Shape;162;p32"/>
          <p:cNvCxnSpPr/>
          <p:nvPr/>
        </p:nvCxnSpPr>
        <p:spPr>
          <a:xfrm>
            <a:off x="3296149" y="-297522"/>
            <a:ext cx="10343" cy="3626660"/>
          </a:xfrm>
          <a:prstGeom prst="straightConnector1">
            <a:avLst/>
          </a:prstGeom>
          <a:noFill/>
          <a:ln w="9525" cap="flat" cmpd="sng">
            <a:solidFill>
              <a:schemeClr val="dk2"/>
            </a:solidFill>
            <a:prstDash val="solid"/>
            <a:round/>
            <a:headEnd type="none" w="med" len="med"/>
            <a:tailEnd type="none" w="med" len="med"/>
          </a:ln>
        </p:spPr>
      </p:cxnSp>
      <p:cxnSp>
        <p:nvCxnSpPr>
          <p:cNvPr id="163" name="Google Shape;163;p32"/>
          <p:cNvCxnSpPr/>
          <p:nvPr/>
        </p:nvCxnSpPr>
        <p:spPr>
          <a:xfrm>
            <a:off x="5857461" y="2020957"/>
            <a:ext cx="4489" cy="3140543"/>
          </a:xfrm>
          <a:prstGeom prst="straightConnector1">
            <a:avLst/>
          </a:prstGeom>
          <a:noFill/>
          <a:ln w="9525" cap="flat" cmpd="sng">
            <a:solidFill>
              <a:schemeClr val="dk2"/>
            </a:solidFill>
            <a:prstDash val="solid"/>
            <a:round/>
            <a:headEnd type="none" w="med" len="med"/>
            <a:tailEnd type="none" w="med" len="med"/>
          </a:ln>
        </p:spPr>
      </p:cxnSp>
      <p:sp>
        <p:nvSpPr>
          <p:cNvPr id="164" name="Google Shape;164;p32"/>
          <p:cNvSpPr txBox="1">
            <a:spLocks noGrp="1"/>
          </p:cNvSpPr>
          <p:nvPr>
            <p:ph type="title" idx="6"/>
          </p:nvPr>
        </p:nvSpPr>
        <p:spPr>
          <a:xfrm>
            <a:off x="5930141" y="209360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04</a:t>
            </a:r>
            <a:endParaRPr>
              <a:solidFill>
                <a:schemeClr val="dk2"/>
              </a:solidFill>
            </a:endParaRPr>
          </a:p>
        </p:txBody>
      </p:sp>
      <p:sp>
        <p:nvSpPr>
          <p:cNvPr id="165" name="Google Shape;165;p32"/>
          <p:cNvSpPr txBox="1">
            <a:spLocks noGrp="1"/>
          </p:cNvSpPr>
          <p:nvPr>
            <p:ph type="title" idx="7"/>
          </p:nvPr>
        </p:nvSpPr>
        <p:spPr>
          <a:xfrm>
            <a:off x="5930141" y="311330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05</a:t>
            </a:r>
            <a:endParaRPr>
              <a:solidFill>
                <a:schemeClr val="dk2"/>
              </a:solidFill>
            </a:endParaRPr>
          </a:p>
        </p:txBody>
      </p:sp>
      <p:sp>
        <p:nvSpPr>
          <p:cNvPr id="166" name="Google Shape;166;p32"/>
          <p:cNvSpPr txBox="1">
            <a:spLocks noGrp="1"/>
          </p:cNvSpPr>
          <p:nvPr>
            <p:ph type="title" idx="8"/>
          </p:nvPr>
        </p:nvSpPr>
        <p:spPr>
          <a:xfrm>
            <a:off x="5930141" y="413300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06</a:t>
            </a:r>
            <a:endParaRPr dirty="0">
              <a:solidFill>
                <a:schemeClr val="dk2"/>
              </a:solidFill>
            </a:endParaRPr>
          </a:p>
        </p:txBody>
      </p:sp>
      <p:sp>
        <p:nvSpPr>
          <p:cNvPr id="167" name="Google Shape;167;p32"/>
          <p:cNvSpPr txBox="1">
            <a:spLocks noGrp="1"/>
          </p:cNvSpPr>
          <p:nvPr>
            <p:ph type="ctrTitle" idx="14"/>
          </p:nvPr>
        </p:nvSpPr>
        <p:spPr>
          <a:xfrm>
            <a:off x="434885" y="22714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2"/>
                </a:solidFill>
              </a:rPr>
              <a:t>BLOCKCHAIN</a:t>
            </a:r>
            <a:endParaRPr dirty="0">
              <a:solidFill>
                <a:schemeClr val="dk2"/>
              </a:solidFill>
            </a:endParaRPr>
          </a:p>
        </p:txBody>
      </p:sp>
      <p:sp>
        <p:nvSpPr>
          <p:cNvPr id="168" name="Google Shape;168;p32"/>
          <p:cNvSpPr txBox="1">
            <a:spLocks noGrp="1"/>
          </p:cNvSpPr>
          <p:nvPr>
            <p:ph type="subTitle" idx="15"/>
          </p:nvPr>
        </p:nvSpPr>
        <p:spPr>
          <a:xfrm>
            <a:off x="735035" y="2726273"/>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Functions and Structure of</a:t>
            </a:r>
          </a:p>
          <a:p>
            <a:pPr marL="0" lvl="0" indent="0" algn="r" rtl="0">
              <a:spcBef>
                <a:spcPts val="0"/>
              </a:spcBef>
              <a:spcAft>
                <a:spcPts val="0"/>
              </a:spcAft>
              <a:buNone/>
            </a:pPr>
            <a:r>
              <a:rPr lang="en" dirty="0"/>
              <a:t>Blockchain</a:t>
            </a:r>
            <a:endParaRPr dirty="0"/>
          </a:p>
        </p:txBody>
      </p:sp>
      <p:sp>
        <p:nvSpPr>
          <p:cNvPr id="169" name="Google Shape;169;p32"/>
          <p:cNvSpPr txBox="1">
            <a:spLocks noGrp="1"/>
          </p:cNvSpPr>
          <p:nvPr>
            <p:ph type="ctrTitle" idx="16"/>
          </p:nvPr>
        </p:nvSpPr>
        <p:spPr>
          <a:xfrm>
            <a:off x="6749840" y="1819936"/>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2"/>
                </a:solidFill>
              </a:rPr>
              <a:t>BCOT</a:t>
            </a:r>
            <a:endParaRPr dirty="0">
              <a:solidFill>
                <a:schemeClr val="dk2"/>
              </a:solidFill>
            </a:endParaRPr>
          </a:p>
        </p:txBody>
      </p:sp>
      <p:sp>
        <p:nvSpPr>
          <p:cNvPr id="170" name="Google Shape;170;p32"/>
          <p:cNvSpPr txBox="1">
            <a:spLocks noGrp="1"/>
          </p:cNvSpPr>
          <p:nvPr>
            <p:ph type="subTitle" idx="17"/>
          </p:nvPr>
        </p:nvSpPr>
        <p:spPr>
          <a:xfrm>
            <a:off x="6749840" y="2274761"/>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Opportunities and Design of</a:t>
            </a:r>
          </a:p>
          <a:p>
            <a:pPr marL="0" lvl="0" indent="0" algn="l" rtl="0">
              <a:spcBef>
                <a:spcPts val="0"/>
              </a:spcBef>
              <a:spcAft>
                <a:spcPts val="0"/>
              </a:spcAft>
              <a:buNone/>
            </a:pPr>
            <a:r>
              <a:rPr lang="en" dirty="0"/>
              <a:t>Integrating Blockchain with IoT</a:t>
            </a:r>
          </a:p>
        </p:txBody>
      </p:sp>
      <p:sp>
        <p:nvSpPr>
          <p:cNvPr id="171" name="Google Shape;171;p32"/>
          <p:cNvSpPr txBox="1">
            <a:spLocks noGrp="1"/>
          </p:cNvSpPr>
          <p:nvPr>
            <p:ph type="ctrTitle" idx="18"/>
          </p:nvPr>
        </p:nvSpPr>
        <p:spPr>
          <a:xfrm>
            <a:off x="6749840" y="2843851"/>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2"/>
                </a:solidFill>
              </a:rPr>
              <a:t>5G NETWORK</a:t>
            </a:r>
            <a:endParaRPr dirty="0">
              <a:solidFill>
                <a:schemeClr val="dk2"/>
              </a:solidFill>
            </a:endParaRPr>
          </a:p>
        </p:txBody>
      </p:sp>
      <p:sp>
        <p:nvSpPr>
          <p:cNvPr id="172" name="Google Shape;172;p32"/>
          <p:cNvSpPr txBox="1">
            <a:spLocks noGrp="1"/>
          </p:cNvSpPr>
          <p:nvPr>
            <p:ph type="subTitle" idx="19"/>
          </p:nvPr>
        </p:nvSpPr>
        <p:spPr>
          <a:xfrm>
            <a:off x="6749840" y="329867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Blockchain for 5G and after Gen</a:t>
            </a:r>
            <a:endParaRPr dirty="0"/>
          </a:p>
        </p:txBody>
      </p:sp>
      <p:sp>
        <p:nvSpPr>
          <p:cNvPr id="173" name="Google Shape;173;p32"/>
          <p:cNvSpPr txBox="1">
            <a:spLocks noGrp="1"/>
          </p:cNvSpPr>
          <p:nvPr>
            <p:ph type="ctrTitle" idx="20"/>
          </p:nvPr>
        </p:nvSpPr>
        <p:spPr>
          <a:xfrm>
            <a:off x="6749840" y="3856109"/>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CHALLENGES</a:t>
            </a:r>
            <a:endParaRPr dirty="0">
              <a:solidFill>
                <a:schemeClr val="dk2"/>
              </a:solidFill>
            </a:endParaRPr>
          </a:p>
        </p:txBody>
      </p:sp>
      <p:sp>
        <p:nvSpPr>
          <p:cNvPr id="174" name="Google Shape;174;p32"/>
          <p:cNvSpPr txBox="1">
            <a:spLocks noGrp="1"/>
          </p:cNvSpPr>
          <p:nvPr>
            <p:ph type="subTitle" idx="21"/>
          </p:nvPr>
        </p:nvSpPr>
        <p:spPr>
          <a:xfrm>
            <a:off x="6749840" y="4310929"/>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Potential Issues and Solutions of</a:t>
            </a:r>
          </a:p>
          <a:p>
            <a:pPr marL="0" lvl="0" indent="0" algn="l" rtl="0">
              <a:spcBef>
                <a:spcPts val="0"/>
              </a:spcBef>
              <a:spcAft>
                <a:spcPts val="0"/>
              </a:spcAft>
              <a:buNone/>
            </a:pPr>
            <a:r>
              <a:rPr lang="en" dirty="0"/>
              <a:t>BCoT</a:t>
            </a:r>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SMART CONTRACTS</a:t>
            </a:r>
            <a:endParaRPr dirty="0">
              <a:solidFill>
                <a:schemeClr val="dk2"/>
              </a:solidFill>
            </a:endParaRPr>
          </a:p>
        </p:txBody>
      </p:sp>
      <p:cxnSp>
        <p:nvCxnSpPr>
          <p:cNvPr id="50" name="Google Shape;280;p40"/>
          <p:cNvCxnSpPr/>
          <p:nvPr/>
        </p:nvCxnSpPr>
        <p:spPr>
          <a:xfrm flipH="1">
            <a:off x="4572001" y="2670314"/>
            <a:ext cx="6626" cy="1345095"/>
          </a:xfrm>
          <a:prstGeom prst="straightConnector1">
            <a:avLst/>
          </a:prstGeom>
          <a:noFill/>
          <a:ln w="9525" cap="flat" cmpd="sng">
            <a:solidFill>
              <a:schemeClr val="dk2"/>
            </a:solidFill>
            <a:prstDash val="solid"/>
            <a:round/>
            <a:headEnd type="none" w="med" len="med"/>
            <a:tailEnd type="none" w="med" len="med"/>
          </a:ln>
        </p:spPr>
      </p:cxnSp>
      <p:sp>
        <p:nvSpPr>
          <p:cNvPr id="51" name="Google Shape;229;p37"/>
          <p:cNvSpPr txBox="1">
            <a:spLocks/>
          </p:cNvSpPr>
          <p:nvPr/>
        </p:nvSpPr>
        <p:spPr>
          <a:xfrm>
            <a:off x="3037870" y="4015409"/>
            <a:ext cx="3081513" cy="4240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ctr"/>
            <a:r>
              <a:rPr lang="en-US" sz="1400" dirty="0"/>
              <a:t>LIFE CYCLE OF SMART CONTRACTS</a:t>
            </a:r>
          </a:p>
        </p:txBody>
      </p:sp>
      <p:pic>
        <p:nvPicPr>
          <p:cNvPr id="52" name="Picture 4"/>
          <p:cNvPicPr>
            <a:picLocks noChangeAspect="1"/>
          </p:cNvPicPr>
          <p:nvPr/>
        </p:nvPicPr>
        <p:blipFill>
          <a:blip r:embed="rId3"/>
          <a:stretch>
            <a:fillRect/>
          </a:stretch>
        </p:blipFill>
        <p:spPr>
          <a:xfrm>
            <a:off x="1871981" y="1565324"/>
            <a:ext cx="5400040" cy="2064512"/>
          </a:xfrm>
          <a:prstGeom prst="snip2DiagRect">
            <a:avLst>
              <a:gd name="adj1" fmla="val 0"/>
              <a:gd name="adj2" fmla="val 10569"/>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BLOCKCHAIN SYSTEMS</a:t>
            </a:r>
            <a:endParaRPr dirty="0">
              <a:solidFill>
                <a:schemeClr val="dk2"/>
              </a:solidFill>
            </a:endParaRPr>
          </a:p>
        </p:txBody>
      </p:sp>
      <p:pic>
        <p:nvPicPr>
          <p:cNvPr id="6" name="그림 5"/>
          <p:cNvPicPr>
            <a:picLocks noChangeAspect="1"/>
          </p:cNvPicPr>
          <p:nvPr/>
        </p:nvPicPr>
        <p:blipFill>
          <a:blip r:embed="rId3"/>
          <a:stretch>
            <a:fillRect/>
          </a:stretch>
        </p:blipFill>
        <p:spPr>
          <a:xfrm>
            <a:off x="3284696" y="1106556"/>
            <a:ext cx="3495634" cy="3157743"/>
          </a:xfrm>
          <a:prstGeom prst="snip2DiagRect">
            <a:avLst>
              <a:gd name="adj1" fmla="val 9023"/>
              <a:gd name="adj2" fmla="val 0"/>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7" name="Google Shape;338;p42"/>
          <p:cNvCxnSpPr>
            <a:cxnSpLocks/>
          </p:cNvCxnSpPr>
          <p:nvPr/>
        </p:nvCxnSpPr>
        <p:spPr>
          <a:xfrm flipH="1">
            <a:off x="1722782" y="4472197"/>
            <a:ext cx="7421218" cy="0"/>
          </a:xfrm>
          <a:prstGeom prst="straightConnector1">
            <a:avLst/>
          </a:prstGeom>
          <a:noFill/>
          <a:ln w="9525" cap="flat" cmpd="sng">
            <a:solidFill>
              <a:schemeClr val="dk2"/>
            </a:solidFill>
            <a:prstDash val="solid"/>
            <a:round/>
            <a:headEnd type="none" w="med" len="med"/>
            <a:tailEnd type="none" w="med" len="med"/>
          </a:ln>
        </p:spPr>
      </p:cxnSp>
      <p:sp>
        <p:nvSpPr>
          <p:cNvPr id="11" name="Google Shape;229;p37"/>
          <p:cNvSpPr txBox="1">
            <a:spLocks/>
          </p:cNvSpPr>
          <p:nvPr/>
        </p:nvSpPr>
        <p:spPr>
          <a:xfrm>
            <a:off x="3008147" y="4472197"/>
            <a:ext cx="4048731" cy="4240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ctr"/>
            <a:r>
              <a:rPr lang="en-US" sz="1400" dirty="0"/>
              <a:t>COMPARISONS OF BLOCKCHAIN SYSTEMS</a:t>
            </a:r>
          </a:p>
        </p:txBody>
      </p:sp>
    </p:spTree>
    <p:extLst>
      <p:ext uri="{BB962C8B-B14F-4D97-AF65-F5344CB8AC3E}">
        <p14:creationId xmlns:p14="http://schemas.microsoft.com/office/powerpoint/2010/main" val="21059855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cxnSp>
        <p:nvCxnSpPr>
          <p:cNvPr id="403" name="Google Shape;403;p45"/>
          <p:cNvCxnSpPr/>
          <p:nvPr/>
        </p:nvCxnSpPr>
        <p:spPr>
          <a:xfrm>
            <a:off x="0" y="2559326"/>
            <a:ext cx="5379823" cy="0"/>
          </a:xfrm>
          <a:prstGeom prst="straightConnector1">
            <a:avLst/>
          </a:prstGeom>
          <a:noFill/>
          <a:ln w="9525" cap="flat" cmpd="sng">
            <a:solidFill>
              <a:schemeClr val="dk2"/>
            </a:solidFill>
            <a:prstDash val="solid"/>
            <a:round/>
            <a:headEnd type="none" w="med" len="med"/>
            <a:tailEnd type="none" w="med" len="med"/>
          </a:ln>
        </p:spPr>
      </p:cxnSp>
      <p:sp>
        <p:nvSpPr>
          <p:cNvPr id="12" name="Google Shape;179;p33"/>
          <p:cNvSpPr txBox="1">
            <a:spLocks noGrp="1"/>
          </p:cNvSpPr>
          <p:nvPr>
            <p:ph type="ctrTitle"/>
          </p:nvPr>
        </p:nvSpPr>
        <p:spPr>
          <a:xfrm flipH="1">
            <a:off x="374323" y="1537226"/>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BCOT</a:t>
            </a:r>
            <a:endParaRPr dirty="0">
              <a:solidFill>
                <a:schemeClr val="dk2"/>
              </a:solidFill>
            </a:endParaRPr>
          </a:p>
        </p:txBody>
      </p:sp>
      <p:sp>
        <p:nvSpPr>
          <p:cNvPr id="13" name="Google Shape;180;p33"/>
          <p:cNvSpPr txBox="1">
            <a:spLocks noGrp="1"/>
          </p:cNvSpPr>
          <p:nvPr>
            <p:ph type="title" idx="2"/>
          </p:nvPr>
        </p:nvSpPr>
        <p:spPr>
          <a:xfrm flipH="1">
            <a:off x="374323" y="650849"/>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04</a:t>
            </a:r>
            <a:endParaRPr dirty="0">
              <a:solidFill>
                <a:schemeClr val="dk2"/>
              </a:solidFill>
            </a:endParaRPr>
          </a:p>
        </p:txBody>
      </p:sp>
      <p:sp>
        <p:nvSpPr>
          <p:cNvPr id="14" name="Google Shape;182;p33"/>
          <p:cNvSpPr txBox="1">
            <a:spLocks noGrp="1"/>
          </p:cNvSpPr>
          <p:nvPr>
            <p:ph type="subTitle" idx="1"/>
          </p:nvPr>
        </p:nvSpPr>
        <p:spPr>
          <a:xfrm>
            <a:off x="374323" y="2691203"/>
            <a:ext cx="4224900" cy="536700"/>
          </a:xfrm>
          <a:prstGeom prst="rect">
            <a:avLst/>
          </a:prstGeom>
        </p:spPr>
        <p:txBody>
          <a:bodyPr spcFirstLastPara="1" wrap="square" lIns="91425" tIns="91425" rIns="91425" bIns="91425" anchor="t" anchorCtr="0">
            <a:noAutofit/>
          </a:bodyPr>
          <a:lstStyle/>
          <a:p>
            <a:pPr marL="0" lvl="0" indent="0"/>
            <a:r>
              <a:rPr lang="en" altLang="ko-KR" dirty="0"/>
              <a:t>Opportunities and Design of Integrating Blockchain with IoT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 OF</a:t>
            </a:r>
            <a:br>
              <a:rPr lang="en" dirty="0"/>
            </a:br>
            <a:r>
              <a:rPr lang="en" dirty="0"/>
              <a:t>IOT</a:t>
            </a:r>
            <a:endParaRPr dirty="0"/>
          </a:p>
        </p:txBody>
      </p:sp>
      <p:sp>
        <p:nvSpPr>
          <p:cNvPr id="326" name="Google Shape;326;p42"/>
          <p:cNvSpPr txBox="1">
            <a:spLocks noGrp="1"/>
          </p:cNvSpPr>
          <p:nvPr>
            <p:ph type="ctrTitle" idx="2"/>
          </p:nvPr>
        </p:nvSpPr>
        <p:spPr>
          <a:xfrm>
            <a:off x="488627" y="2262008"/>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HETEROGENEITY</a:t>
            </a:r>
            <a:endParaRPr dirty="0"/>
          </a:p>
        </p:txBody>
      </p:sp>
      <p:sp>
        <p:nvSpPr>
          <p:cNvPr id="328" name="Google Shape;328;p42"/>
          <p:cNvSpPr txBox="1">
            <a:spLocks noGrp="1"/>
          </p:cNvSpPr>
          <p:nvPr>
            <p:ph type="ctrTitle" idx="3"/>
          </p:nvPr>
        </p:nvSpPr>
        <p:spPr>
          <a:xfrm>
            <a:off x="2101575" y="2262008"/>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COMPLEXITY</a:t>
            </a:r>
            <a:endParaRPr dirty="0"/>
          </a:p>
        </p:txBody>
      </p:sp>
      <p:sp>
        <p:nvSpPr>
          <p:cNvPr id="330" name="Google Shape;330;p42"/>
          <p:cNvSpPr txBox="1">
            <a:spLocks noGrp="1"/>
          </p:cNvSpPr>
          <p:nvPr>
            <p:ph type="ctrTitle" idx="5"/>
          </p:nvPr>
        </p:nvSpPr>
        <p:spPr>
          <a:xfrm>
            <a:off x="3670581" y="2262008"/>
            <a:ext cx="1797242"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INTEROPERABILITY</a:t>
            </a:r>
            <a:endParaRPr dirty="0"/>
          </a:p>
        </p:txBody>
      </p:sp>
      <p:sp>
        <p:nvSpPr>
          <p:cNvPr id="332" name="Google Shape;332;p42"/>
          <p:cNvSpPr txBox="1">
            <a:spLocks noGrp="1"/>
          </p:cNvSpPr>
          <p:nvPr>
            <p:ph type="ctrTitle" idx="7"/>
          </p:nvPr>
        </p:nvSpPr>
        <p:spPr>
          <a:xfrm>
            <a:off x="3731266"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RESOURCES</a:t>
            </a:r>
            <a:endParaRPr dirty="0"/>
          </a:p>
        </p:txBody>
      </p:sp>
      <p:sp>
        <p:nvSpPr>
          <p:cNvPr id="334" name="Google Shape;334;p42"/>
          <p:cNvSpPr txBox="1">
            <a:spLocks noGrp="1"/>
          </p:cNvSpPr>
          <p:nvPr>
            <p:ph type="ctrTitle" idx="9"/>
          </p:nvPr>
        </p:nvSpPr>
        <p:spPr>
          <a:xfrm>
            <a:off x="5367668"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PRIVACY</a:t>
            </a:r>
            <a:endParaRPr dirty="0"/>
          </a:p>
        </p:txBody>
      </p:sp>
      <p:sp>
        <p:nvSpPr>
          <p:cNvPr id="336" name="Google Shape;336;p42"/>
          <p:cNvSpPr txBox="1">
            <a:spLocks noGrp="1"/>
          </p:cNvSpPr>
          <p:nvPr>
            <p:ph type="ctrTitle" idx="14"/>
          </p:nvPr>
        </p:nvSpPr>
        <p:spPr>
          <a:xfrm>
            <a:off x="7004070"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SECURITY</a:t>
            </a:r>
            <a:endParaRPr dirty="0"/>
          </a:p>
        </p:txBody>
      </p:sp>
      <p:cxnSp>
        <p:nvCxnSpPr>
          <p:cNvPr id="338" name="Google Shape;338;p42"/>
          <p:cNvCxnSpPr/>
          <p:nvPr/>
        </p:nvCxnSpPr>
        <p:spPr>
          <a:xfrm rot="10800000">
            <a:off x="-25451" y="2178233"/>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42"/>
          <p:cNvCxnSpPr/>
          <p:nvPr/>
        </p:nvCxnSpPr>
        <p:spPr>
          <a:xfrm rot="10800000">
            <a:off x="3910399" y="3917033"/>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69" name="Google Shape;5293;p65"/>
          <p:cNvGrpSpPr/>
          <p:nvPr/>
        </p:nvGrpSpPr>
        <p:grpSpPr>
          <a:xfrm>
            <a:off x="2824098" y="1693815"/>
            <a:ext cx="339253" cy="339253"/>
            <a:chOff x="4456875" y="1435075"/>
            <a:chExt cx="481825" cy="481825"/>
          </a:xfrm>
          <a:solidFill>
            <a:schemeClr val="accent2"/>
          </a:solidFill>
        </p:grpSpPr>
        <p:sp>
          <p:nvSpPr>
            <p:cNvPr id="70" name="Google Shape;5294;p6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5295;p6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5296;p6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5297;p6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 name="Google Shape;5298;p6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 name="Google Shape;5299;p6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5300;p6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5301;p6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5302;p6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 name="Google Shape;5303;p6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 name="Google Shape;5304;p6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 name="Google Shape;5305;p6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 name="Google Shape;5306;p6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 name="Google Shape;5307;p6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 name="Google Shape;5308;p6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5309;p6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 name="Google Shape;5310;p6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5311;p6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5312;p6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 name="Google Shape;8131;p71"/>
          <p:cNvGrpSpPr/>
          <p:nvPr/>
        </p:nvGrpSpPr>
        <p:grpSpPr>
          <a:xfrm>
            <a:off x="4356529" y="1599289"/>
            <a:ext cx="423079" cy="419659"/>
            <a:chOff x="-2310650" y="3958175"/>
            <a:chExt cx="293825" cy="291450"/>
          </a:xfrm>
          <a:solidFill>
            <a:schemeClr val="accent2"/>
          </a:solidFill>
        </p:grpSpPr>
        <p:sp>
          <p:nvSpPr>
            <p:cNvPr id="90" name="Google Shape;8132;p7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133;p7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7183;p69"/>
          <p:cNvGrpSpPr/>
          <p:nvPr/>
        </p:nvGrpSpPr>
        <p:grpSpPr>
          <a:xfrm>
            <a:off x="4443887" y="3405758"/>
            <a:ext cx="355258" cy="356205"/>
            <a:chOff x="-46409700" y="3569100"/>
            <a:chExt cx="300100" cy="300900"/>
          </a:xfrm>
          <a:solidFill>
            <a:schemeClr val="accent2"/>
          </a:solidFill>
        </p:grpSpPr>
        <p:sp>
          <p:nvSpPr>
            <p:cNvPr id="99" name="Google Shape;7184;p6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85;p6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186;p6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87;p6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188;p6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7419;p69"/>
          <p:cNvGrpSpPr/>
          <p:nvPr/>
        </p:nvGrpSpPr>
        <p:grpSpPr>
          <a:xfrm>
            <a:off x="6079417" y="3412908"/>
            <a:ext cx="357002" cy="354267"/>
            <a:chOff x="-12163025" y="3214275"/>
            <a:chExt cx="354450" cy="351700"/>
          </a:xfrm>
          <a:solidFill>
            <a:schemeClr val="accent2"/>
          </a:solidFill>
        </p:grpSpPr>
        <p:sp>
          <p:nvSpPr>
            <p:cNvPr id="105" name="Google Shape;7420;p6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421;p6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422;p6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7350;p69"/>
          <p:cNvGrpSpPr/>
          <p:nvPr/>
        </p:nvGrpSpPr>
        <p:grpSpPr>
          <a:xfrm>
            <a:off x="1201706" y="1672806"/>
            <a:ext cx="354341" cy="354341"/>
            <a:chOff x="-49027775" y="3183175"/>
            <a:chExt cx="299325" cy="299325"/>
          </a:xfrm>
          <a:solidFill>
            <a:schemeClr val="accent2"/>
          </a:solidFill>
        </p:grpSpPr>
        <p:sp>
          <p:nvSpPr>
            <p:cNvPr id="109" name="Google Shape;7351;p6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352;p6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353;p6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354;p6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6176;p67"/>
          <p:cNvGrpSpPr/>
          <p:nvPr/>
        </p:nvGrpSpPr>
        <p:grpSpPr>
          <a:xfrm>
            <a:off x="7740704" y="3417018"/>
            <a:ext cx="307231" cy="348690"/>
            <a:chOff x="2423775" y="3226875"/>
            <a:chExt cx="259925" cy="295000"/>
          </a:xfrm>
          <a:solidFill>
            <a:schemeClr val="accent2"/>
          </a:solidFill>
        </p:grpSpPr>
        <p:sp>
          <p:nvSpPr>
            <p:cNvPr id="114" name="Google Shape;617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17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17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61859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a:t>OPPORTUNITIES OF</a:t>
            </a:r>
            <a:br>
              <a:rPr lang="en-US" altLang="ko-KR" dirty="0"/>
            </a:br>
            <a:r>
              <a:rPr lang="en-US" altLang="ko-KR" dirty="0"/>
              <a:t>BCOT</a:t>
            </a:r>
            <a:endParaRPr dirty="0"/>
          </a:p>
        </p:txBody>
      </p:sp>
      <p:sp>
        <p:nvSpPr>
          <p:cNvPr id="326" name="Google Shape;326;p42"/>
          <p:cNvSpPr txBox="1">
            <a:spLocks noGrp="1"/>
          </p:cNvSpPr>
          <p:nvPr>
            <p:ph type="ctrTitle" idx="2"/>
          </p:nvPr>
        </p:nvSpPr>
        <p:spPr>
          <a:xfrm>
            <a:off x="488627" y="2262008"/>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2">
                    <a:lumMod val="75000"/>
                  </a:schemeClr>
                </a:solidFill>
              </a:rPr>
              <a:t>HETEROGENEITY</a:t>
            </a:r>
            <a:endParaRPr dirty="0">
              <a:solidFill>
                <a:schemeClr val="tx2">
                  <a:lumMod val="75000"/>
                </a:schemeClr>
              </a:solidFill>
            </a:endParaRPr>
          </a:p>
        </p:txBody>
      </p:sp>
      <p:sp>
        <p:nvSpPr>
          <p:cNvPr id="328" name="Google Shape;328;p42"/>
          <p:cNvSpPr txBox="1">
            <a:spLocks noGrp="1"/>
          </p:cNvSpPr>
          <p:nvPr>
            <p:ph type="ctrTitle" idx="3"/>
          </p:nvPr>
        </p:nvSpPr>
        <p:spPr>
          <a:xfrm>
            <a:off x="2101575" y="2262008"/>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2">
                    <a:lumMod val="75000"/>
                  </a:schemeClr>
                </a:solidFill>
              </a:rPr>
              <a:t>COMPLEXITY</a:t>
            </a:r>
            <a:endParaRPr dirty="0">
              <a:solidFill>
                <a:schemeClr val="tx2">
                  <a:lumMod val="75000"/>
                </a:schemeClr>
              </a:solidFill>
            </a:endParaRPr>
          </a:p>
        </p:txBody>
      </p:sp>
      <p:sp>
        <p:nvSpPr>
          <p:cNvPr id="330" name="Google Shape;330;p42"/>
          <p:cNvSpPr txBox="1">
            <a:spLocks noGrp="1"/>
          </p:cNvSpPr>
          <p:nvPr>
            <p:ph type="ctrTitle" idx="5"/>
          </p:nvPr>
        </p:nvSpPr>
        <p:spPr>
          <a:xfrm>
            <a:off x="3670581" y="2262008"/>
            <a:ext cx="1797242"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2">
                    <a:lumMod val="75000"/>
                  </a:schemeClr>
                </a:solidFill>
              </a:rPr>
              <a:t>INTEROPERABILITY</a:t>
            </a:r>
            <a:endParaRPr dirty="0">
              <a:solidFill>
                <a:schemeClr val="tx2">
                  <a:lumMod val="75000"/>
                </a:schemeClr>
              </a:solidFill>
            </a:endParaRPr>
          </a:p>
        </p:txBody>
      </p:sp>
      <p:sp>
        <p:nvSpPr>
          <p:cNvPr id="332" name="Google Shape;332;p42"/>
          <p:cNvSpPr txBox="1">
            <a:spLocks noGrp="1"/>
          </p:cNvSpPr>
          <p:nvPr>
            <p:ph type="ctrTitle" idx="7"/>
          </p:nvPr>
        </p:nvSpPr>
        <p:spPr>
          <a:xfrm>
            <a:off x="3731266"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RESOURCES</a:t>
            </a:r>
            <a:endParaRPr dirty="0"/>
          </a:p>
        </p:txBody>
      </p:sp>
      <p:sp>
        <p:nvSpPr>
          <p:cNvPr id="334" name="Google Shape;334;p42"/>
          <p:cNvSpPr txBox="1">
            <a:spLocks noGrp="1"/>
          </p:cNvSpPr>
          <p:nvPr>
            <p:ph type="ctrTitle" idx="9"/>
          </p:nvPr>
        </p:nvSpPr>
        <p:spPr>
          <a:xfrm>
            <a:off x="5367668"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PRIVACY</a:t>
            </a:r>
            <a:endParaRPr dirty="0"/>
          </a:p>
        </p:txBody>
      </p:sp>
      <p:sp>
        <p:nvSpPr>
          <p:cNvPr id="336" name="Google Shape;336;p42"/>
          <p:cNvSpPr txBox="1">
            <a:spLocks noGrp="1"/>
          </p:cNvSpPr>
          <p:nvPr>
            <p:ph type="ctrTitle" idx="14"/>
          </p:nvPr>
        </p:nvSpPr>
        <p:spPr>
          <a:xfrm>
            <a:off x="7004070"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SECURITY</a:t>
            </a:r>
            <a:endParaRPr dirty="0"/>
          </a:p>
        </p:txBody>
      </p:sp>
      <p:cxnSp>
        <p:nvCxnSpPr>
          <p:cNvPr id="338" name="Google Shape;338;p42"/>
          <p:cNvCxnSpPr/>
          <p:nvPr/>
        </p:nvCxnSpPr>
        <p:spPr>
          <a:xfrm rot="10800000">
            <a:off x="-25451" y="2178233"/>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42"/>
          <p:cNvCxnSpPr/>
          <p:nvPr/>
        </p:nvCxnSpPr>
        <p:spPr>
          <a:xfrm rot="10800000">
            <a:off x="3910399" y="3917033"/>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69" name="Google Shape;5293;p65"/>
          <p:cNvGrpSpPr/>
          <p:nvPr/>
        </p:nvGrpSpPr>
        <p:grpSpPr>
          <a:xfrm>
            <a:off x="2824098" y="1693815"/>
            <a:ext cx="339253" cy="339253"/>
            <a:chOff x="4456875" y="1435075"/>
            <a:chExt cx="481825" cy="481825"/>
          </a:xfrm>
          <a:solidFill>
            <a:schemeClr val="tx2">
              <a:lumMod val="75000"/>
            </a:schemeClr>
          </a:solidFill>
        </p:grpSpPr>
        <p:sp>
          <p:nvSpPr>
            <p:cNvPr id="70" name="Google Shape;5294;p6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5295;p6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5296;p6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5297;p6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 name="Google Shape;5298;p6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 name="Google Shape;5299;p6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5300;p6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5301;p6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5302;p6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 name="Google Shape;5303;p6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 name="Google Shape;5304;p6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 name="Google Shape;5305;p6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 name="Google Shape;5306;p6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 name="Google Shape;5307;p6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 name="Google Shape;5308;p6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5309;p6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 name="Google Shape;5310;p6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5311;p6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5312;p6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 name="Google Shape;8131;p71"/>
          <p:cNvGrpSpPr/>
          <p:nvPr/>
        </p:nvGrpSpPr>
        <p:grpSpPr>
          <a:xfrm>
            <a:off x="4356529" y="1599289"/>
            <a:ext cx="423079" cy="419659"/>
            <a:chOff x="-2310650" y="3958175"/>
            <a:chExt cx="293825" cy="291450"/>
          </a:xfrm>
          <a:solidFill>
            <a:schemeClr val="tx2">
              <a:lumMod val="75000"/>
            </a:schemeClr>
          </a:solidFill>
        </p:grpSpPr>
        <p:sp>
          <p:nvSpPr>
            <p:cNvPr id="90" name="Google Shape;8132;p7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133;p7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7183;p69"/>
          <p:cNvGrpSpPr/>
          <p:nvPr/>
        </p:nvGrpSpPr>
        <p:grpSpPr>
          <a:xfrm>
            <a:off x="4443887" y="3405758"/>
            <a:ext cx="355258" cy="356205"/>
            <a:chOff x="-46409700" y="3569100"/>
            <a:chExt cx="300100" cy="300900"/>
          </a:xfrm>
          <a:solidFill>
            <a:schemeClr val="accent2"/>
          </a:solidFill>
        </p:grpSpPr>
        <p:sp>
          <p:nvSpPr>
            <p:cNvPr id="99" name="Google Shape;7184;p6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85;p6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186;p6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87;p6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188;p6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7419;p69"/>
          <p:cNvGrpSpPr/>
          <p:nvPr/>
        </p:nvGrpSpPr>
        <p:grpSpPr>
          <a:xfrm>
            <a:off x="6079417" y="3412908"/>
            <a:ext cx="357002" cy="354267"/>
            <a:chOff x="-12163025" y="3214275"/>
            <a:chExt cx="354450" cy="351700"/>
          </a:xfrm>
          <a:solidFill>
            <a:schemeClr val="accent2"/>
          </a:solidFill>
        </p:grpSpPr>
        <p:sp>
          <p:nvSpPr>
            <p:cNvPr id="105" name="Google Shape;7420;p6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421;p6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422;p6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7350;p69"/>
          <p:cNvGrpSpPr/>
          <p:nvPr/>
        </p:nvGrpSpPr>
        <p:grpSpPr>
          <a:xfrm>
            <a:off x="1201706" y="1672806"/>
            <a:ext cx="354341" cy="354341"/>
            <a:chOff x="-49027775" y="3183175"/>
            <a:chExt cx="299325" cy="299325"/>
          </a:xfrm>
          <a:solidFill>
            <a:schemeClr val="tx2">
              <a:lumMod val="75000"/>
            </a:schemeClr>
          </a:solidFill>
        </p:grpSpPr>
        <p:sp>
          <p:nvSpPr>
            <p:cNvPr id="109" name="Google Shape;7351;p6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352;p6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353;p6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354;p6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6176;p67"/>
          <p:cNvGrpSpPr/>
          <p:nvPr/>
        </p:nvGrpSpPr>
        <p:grpSpPr>
          <a:xfrm>
            <a:off x="7740704" y="3417018"/>
            <a:ext cx="307231" cy="348690"/>
            <a:chOff x="2423775" y="3226875"/>
            <a:chExt cx="259925" cy="295000"/>
          </a:xfrm>
          <a:solidFill>
            <a:schemeClr val="accent2"/>
          </a:solidFill>
        </p:grpSpPr>
        <p:sp>
          <p:nvSpPr>
            <p:cNvPr id="114" name="Google Shape;617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17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17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5247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a:t>OPPORTUNITIES</a:t>
            </a:r>
            <a:r>
              <a:rPr lang="en" dirty="0"/>
              <a:t> OF</a:t>
            </a:r>
            <a:br>
              <a:rPr lang="en" dirty="0"/>
            </a:br>
            <a:r>
              <a:rPr lang="en-US" altLang="ko-KR" dirty="0"/>
              <a:t>BC</a:t>
            </a:r>
            <a:r>
              <a:rPr lang="en" dirty="0"/>
              <a:t>OT</a:t>
            </a:r>
            <a:endParaRPr dirty="0"/>
          </a:p>
        </p:txBody>
      </p:sp>
      <p:sp>
        <p:nvSpPr>
          <p:cNvPr id="326" name="Google Shape;326;p42"/>
          <p:cNvSpPr txBox="1">
            <a:spLocks noGrp="1"/>
          </p:cNvSpPr>
          <p:nvPr>
            <p:ph type="ctrTitle" idx="2"/>
          </p:nvPr>
        </p:nvSpPr>
        <p:spPr>
          <a:xfrm>
            <a:off x="488627" y="2262008"/>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2">
                    <a:lumMod val="75000"/>
                  </a:schemeClr>
                </a:solidFill>
              </a:rPr>
              <a:t>HETEROGENEITY</a:t>
            </a:r>
            <a:endParaRPr dirty="0">
              <a:solidFill>
                <a:schemeClr val="tx2">
                  <a:lumMod val="75000"/>
                </a:schemeClr>
              </a:solidFill>
            </a:endParaRPr>
          </a:p>
        </p:txBody>
      </p:sp>
      <p:sp>
        <p:nvSpPr>
          <p:cNvPr id="328" name="Google Shape;328;p42"/>
          <p:cNvSpPr txBox="1">
            <a:spLocks noGrp="1"/>
          </p:cNvSpPr>
          <p:nvPr>
            <p:ph type="ctrTitle" idx="3"/>
          </p:nvPr>
        </p:nvSpPr>
        <p:spPr>
          <a:xfrm>
            <a:off x="2101575" y="2262008"/>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2">
                    <a:lumMod val="75000"/>
                  </a:schemeClr>
                </a:solidFill>
              </a:rPr>
              <a:t>COMPLEXITY</a:t>
            </a:r>
            <a:endParaRPr dirty="0">
              <a:solidFill>
                <a:schemeClr val="tx2">
                  <a:lumMod val="75000"/>
                </a:schemeClr>
              </a:solidFill>
            </a:endParaRPr>
          </a:p>
        </p:txBody>
      </p:sp>
      <p:sp>
        <p:nvSpPr>
          <p:cNvPr id="330" name="Google Shape;330;p42"/>
          <p:cNvSpPr txBox="1">
            <a:spLocks noGrp="1"/>
          </p:cNvSpPr>
          <p:nvPr>
            <p:ph type="ctrTitle" idx="5"/>
          </p:nvPr>
        </p:nvSpPr>
        <p:spPr>
          <a:xfrm>
            <a:off x="3670581" y="2262008"/>
            <a:ext cx="1797242"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2">
                    <a:lumMod val="75000"/>
                  </a:schemeClr>
                </a:solidFill>
              </a:rPr>
              <a:t>INTEROPERABILITY</a:t>
            </a:r>
            <a:endParaRPr dirty="0">
              <a:solidFill>
                <a:schemeClr val="tx2">
                  <a:lumMod val="75000"/>
                </a:schemeClr>
              </a:solidFill>
            </a:endParaRPr>
          </a:p>
        </p:txBody>
      </p:sp>
      <p:sp>
        <p:nvSpPr>
          <p:cNvPr id="332" name="Google Shape;332;p42"/>
          <p:cNvSpPr txBox="1">
            <a:spLocks noGrp="1"/>
          </p:cNvSpPr>
          <p:nvPr>
            <p:ph type="ctrTitle" idx="7"/>
          </p:nvPr>
        </p:nvSpPr>
        <p:spPr>
          <a:xfrm>
            <a:off x="3731266"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lumMod val="50000"/>
                  </a:schemeClr>
                </a:solidFill>
              </a:rPr>
              <a:t>RESOURCES</a:t>
            </a:r>
            <a:endParaRPr dirty="0">
              <a:solidFill>
                <a:schemeClr val="accent2">
                  <a:lumMod val="50000"/>
                </a:schemeClr>
              </a:solidFill>
            </a:endParaRPr>
          </a:p>
        </p:txBody>
      </p:sp>
      <p:sp>
        <p:nvSpPr>
          <p:cNvPr id="334" name="Google Shape;334;p42"/>
          <p:cNvSpPr txBox="1">
            <a:spLocks noGrp="1"/>
          </p:cNvSpPr>
          <p:nvPr>
            <p:ph type="ctrTitle" idx="9"/>
          </p:nvPr>
        </p:nvSpPr>
        <p:spPr>
          <a:xfrm>
            <a:off x="5367668"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lumMod val="50000"/>
                  </a:schemeClr>
                </a:solidFill>
              </a:rPr>
              <a:t>PRIVACY</a:t>
            </a:r>
            <a:endParaRPr dirty="0">
              <a:solidFill>
                <a:schemeClr val="accent2">
                  <a:lumMod val="50000"/>
                </a:schemeClr>
              </a:solidFill>
            </a:endParaRPr>
          </a:p>
        </p:txBody>
      </p:sp>
      <p:sp>
        <p:nvSpPr>
          <p:cNvPr id="336" name="Google Shape;336;p42"/>
          <p:cNvSpPr txBox="1">
            <a:spLocks noGrp="1"/>
          </p:cNvSpPr>
          <p:nvPr>
            <p:ph type="ctrTitle" idx="14"/>
          </p:nvPr>
        </p:nvSpPr>
        <p:spPr>
          <a:xfrm>
            <a:off x="7004070"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accent2">
                    <a:lumMod val="50000"/>
                  </a:schemeClr>
                </a:solidFill>
              </a:rPr>
              <a:t>SECURITY</a:t>
            </a:r>
            <a:endParaRPr dirty="0">
              <a:solidFill>
                <a:schemeClr val="accent2">
                  <a:lumMod val="50000"/>
                </a:schemeClr>
              </a:solidFill>
            </a:endParaRPr>
          </a:p>
        </p:txBody>
      </p:sp>
      <p:cxnSp>
        <p:nvCxnSpPr>
          <p:cNvPr id="338" name="Google Shape;338;p42"/>
          <p:cNvCxnSpPr/>
          <p:nvPr/>
        </p:nvCxnSpPr>
        <p:spPr>
          <a:xfrm rot="10800000">
            <a:off x="-25451" y="2178233"/>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42"/>
          <p:cNvCxnSpPr/>
          <p:nvPr/>
        </p:nvCxnSpPr>
        <p:spPr>
          <a:xfrm rot="10800000">
            <a:off x="3910399" y="3917033"/>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69" name="Google Shape;5293;p65"/>
          <p:cNvGrpSpPr/>
          <p:nvPr/>
        </p:nvGrpSpPr>
        <p:grpSpPr>
          <a:xfrm>
            <a:off x="2824098" y="1693815"/>
            <a:ext cx="339253" cy="339253"/>
            <a:chOff x="4456875" y="1435075"/>
            <a:chExt cx="481825" cy="481825"/>
          </a:xfrm>
          <a:solidFill>
            <a:schemeClr val="tx2">
              <a:lumMod val="75000"/>
            </a:schemeClr>
          </a:solidFill>
        </p:grpSpPr>
        <p:sp>
          <p:nvSpPr>
            <p:cNvPr id="70" name="Google Shape;5294;p6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5295;p6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5296;p6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5297;p6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 name="Google Shape;5298;p6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 name="Google Shape;5299;p6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5300;p6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5301;p6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5302;p6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 name="Google Shape;5303;p6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 name="Google Shape;5304;p6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 name="Google Shape;5305;p6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 name="Google Shape;5306;p6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 name="Google Shape;5307;p6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 name="Google Shape;5308;p6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5309;p6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 name="Google Shape;5310;p6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5311;p6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5312;p6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 name="Google Shape;8131;p71"/>
          <p:cNvGrpSpPr/>
          <p:nvPr/>
        </p:nvGrpSpPr>
        <p:grpSpPr>
          <a:xfrm>
            <a:off x="4356529" y="1599289"/>
            <a:ext cx="423079" cy="419659"/>
            <a:chOff x="-2310650" y="3958175"/>
            <a:chExt cx="293825" cy="291450"/>
          </a:xfrm>
          <a:solidFill>
            <a:schemeClr val="tx2">
              <a:lumMod val="75000"/>
            </a:schemeClr>
          </a:solidFill>
        </p:grpSpPr>
        <p:sp>
          <p:nvSpPr>
            <p:cNvPr id="90" name="Google Shape;8132;p7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133;p7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7183;p69"/>
          <p:cNvGrpSpPr/>
          <p:nvPr/>
        </p:nvGrpSpPr>
        <p:grpSpPr>
          <a:xfrm>
            <a:off x="4443887" y="3405758"/>
            <a:ext cx="355258" cy="356205"/>
            <a:chOff x="-46409700" y="3569100"/>
            <a:chExt cx="300100" cy="300900"/>
          </a:xfrm>
          <a:solidFill>
            <a:schemeClr val="accent2">
              <a:lumMod val="50000"/>
            </a:schemeClr>
          </a:solidFill>
        </p:grpSpPr>
        <p:sp>
          <p:nvSpPr>
            <p:cNvPr id="99" name="Google Shape;7184;p6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85;p6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186;p6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87;p6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188;p6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7419;p69"/>
          <p:cNvGrpSpPr/>
          <p:nvPr/>
        </p:nvGrpSpPr>
        <p:grpSpPr>
          <a:xfrm>
            <a:off x="6079417" y="3412908"/>
            <a:ext cx="357002" cy="354267"/>
            <a:chOff x="-12163025" y="3214275"/>
            <a:chExt cx="354450" cy="351700"/>
          </a:xfrm>
          <a:solidFill>
            <a:schemeClr val="accent2">
              <a:lumMod val="50000"/>
            </a:schemeClr>
          </a:solidFill>
        </p:grpSpPr>
        <p:sp>
          <p:nvSpPr>
            <p:cNvPr id="105" name="Google Shape;7420;p6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421;p6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422;p6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7350;p69"/>
          <p:cNvGrpSpPr/>
          <p:nvPr/>
        </p:nvGrpSpPr>
        <p:grpSpPr>
          <a:xfrm>
            <a:off x="1201706" y="1672806"/>
            <a:ext cx="354341" cy="354341"/>
            <a:chOff x="-49027775" y="3183175"/>
            <a:chExt cx="299325" cy="299325"/>
          </a:xfrm>
          <a:solidFill>
            <a:schemeClr val="tx2">
              <a:lumMod val="75000"/>
            </a:schemeClr>
          </a:solidFill>
        </p:grpSpPr>
        <p:sp>
          <p:nvSpPr>
            <p:cNvPr id="109" name="Google Shape;7351;p6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352;p6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353;p6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354;p6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6176;p67"/>
          <p:cNvGrpSpPr/>
          <p:nvPr/>
        </p:nvGrpSpPr>
        <p:grpSpPr>
          <a:xfrm>
            <a:off x="7740704" y="3417018"/>
            <a:ext cx="307231" cy="348690"/>
            <a:chOff x="2423775" y="3226875"/>
            <a:chExt cx="259925" cy="295000"/>
          </a:xfrm>
          <a:solidFill>
            <a:schemeClr val="accent2">
              <a:lumMod val="50000"/>
            </a:schemeClr>
          </a:solidFill>
        </p:grpSpPr>
        <p:sp>
          <p:nvSpPr>
            <p:cNvPr id="114" name="Google Shape;617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17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17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82433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cxnSp>
        <p:nvCxnSpPr>
          <p:cNvPr id="378" name="Google Shape;378;p43"/>
          <p:cNvCxnSpPr/>
          <p:nvPr/>
        </p:nvCxnSpPr>
        <p:spPr>
          <a:xfrm flipH="1" flipV="1">
            <a:off x="2" y="4361621"/>
            <a:ext cx="7659755" cy="4970"/>
          </a:xfrm>
          <a:prstGeom prst="straightConnector1">
            <a:avLst/>
          </a:prstGeom>
          <a:noFill/>
          <a:ln w="9525" cap="flat" cmpd="sng">
            <a:solidFill>
              <a:schemeClr val="bg2"/>
            </a:solidFill>
            <a:prstDash val="solid"/>
            <a:round/>
            <a:headEnd type="none" w="med" len="med"/>
            <a:tailEnd type="none" w="med" len="med"/>
          </a:ln>
        </p:spPr>
      </p:cxnSp>
      <p:sp>
        <p:nvSpPr>
          <p:cNvPr id="380" name="Google Shape;380;p4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DESIGN OF</a:t>
            </a:r>
            <a:br>
              <a:rPr lang="en" dirty="0"/>
            </a:br>
            <a:r>
              <a:rPr lang="en" dirty="0"/>
              <a:t>BCOT</a:t>
            </a:r>
            <a:endParaRPr dirty="0">
              <a:solidFill>
                <a:schemeClr val="dk2"/>
              </a:solidFill>
            </a:endParaRPr>
          </a:p>
        </p:txBody>
      </p:sp>
      <p:pic>
        <p:nvPicPr>
          <p:cNvPr id="15" name="Picture 5"/>
          <p:cNvPicPr>
            <a:picLocks noChangeAspect="1"/>
          </p:cNvPicPr>
          <p:nvPr/>
        </p:nvPicPr>
        <p:blipFill>
          <a:blip r:embed="rId3"/>
          <a:stretch>
            <a:fillRect/>
          </a:stretch>
        </p:blipFill>
        <p:spPr>
          <a:xfrm>
            <a:off x="269182" y="1323760"/>
            <a:ext cx="7121392" cy="2511245"/>
          </a:xfrm>
          <a:prstGeom prst="snip2DiagRect">
            <a:avLst>
              <a:gd name="adj1" fmla="val 0"/>
              <a:gd name="adj2" fmla="val 9292"/>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8" name="Google Shape;229;p37"/>
          <p:cNvSpPr txBox="1">
            <a:spLocks/>
          </p:cNvSpPr>
          <p:nvPr/>
        </p:nvSpPr>
        <p:spPr>
          <a:xfrm>
            <a:off x="1805512" y="3886278"/>
            <a:ext cx="4048731" cy="4240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ctr"/>
            <a:r>
              <a:rPr lang="en-US" sz="1400" dirty="0"/>
              <a:t>OVERVIEW OF BCOT ARCHITE</a:t>
            </a:r>
            <a:r>
              <a:rPr lang="en-US" altLang="ko-KR" sz="1400" dirty="0"/>
              <a:t>TURES</a:t>
            </a:r>
            <a:endParaRPr lang="en-US" sz="1400" dirty="0"/>
          </a:p>
        </p:txBody>
      </p:sp>
      <p:sp>
        <p:nvSpPr>
          <p:cNvPr id="31" name="Google Shape;182;p33"/>
          <p:cNvSpPr txBox="1">
            <a:spLocks noGrp="1"/>
          </p:cNvSpPr>
          <p:nvPr>
            <p:ph type="subTitle" idx="1"/>
          </p:nvPr>
        </p:nvSpPr>
        <p:spPr>
          <a:xfrm>
            <a:off x="2215085" y="4417865"/>
            <a:ext cx="3229584" cy="536700"/>
          </a:xfrm>
          <a:prstGeom prst="rect">
            <a:avLst/>
          </a:prstGeom>
        </p:spPr>
        <p:txBody>
          <a:bodyPr spcFirstLastPara="1" wrap="square" lIns="91425" tIns="91425" rIns="91425" bIns="91425" anchor="t" anchorCtr="0">
            <a:noAutofit/>
          </a:bodyPr>
          <a:lstStyle/>
          <a:p>
            <a:pPr marL="0" lvl="0" indent="0"/>
            <a:r>
              <a:rPr lang="en-US" altLang="ko-KR" dirty="0">
                <a:solidFill>
                  <a:schemeClr val="tx2"/>
                </a:solidFill>
              </a:rPr>
              <a:t>(a) </a:t>
            </a:r>
            <a:r>
              <a:rPr lang="en-US" altLang="ko-KR" dirty="0" err="1">
                <a:solidFill>
                  <a:schemeClr val="tx2"/>
                </a:solidFill>
              </a:rPr>
              <a:t>Blockchain</a:t>
            </a:r>
            <a:r>
              <a:rPr lang="en-US" altLang="ko-KR" dirty="0">
                <a:solidFill>
                  <a:schemeClr val="tx2"/>
                </a:solidFill>
              </a:rPr>
              <a:t>-Composite layer</a:t>
            </a:r>
          </a:p>
          <a:p>
            <a:pPr marL="0" lvl="0" indent="0"/>
            <a:r>
              <a:rPr lang="en-US" altLang="ko-KR" dirty="0">
                <a:solidFill>
                  <a:schemeClr val="tx2"/>
                </a:solidFill>
              </a:rPr>
              <a:t>(b) P2P Overlay Network and Node Architecture</a:t>
            </a:r>
            <a:endParaRPr lang="en" altLang="ko-KR" dirty="0">
              <a:solidFill>
                <a:schemeClr val="tx2"/>
              </a:solidFill>
            </a:endParaRPr>
          </a:p>
        </p:txBody>
      </p:sp>
    </p:spTree>
    <p:extLst>
      <p:ext uri="{BB962C8B-B14F-4D97-AF65-F5344CB8AC3E}">
        <p14:creationId xmlns:p14="http://schemas.microsoft.com/office/powerpoint/2010/main" val="2943796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cxnSp>
        <p:nvCxnSpPr>
          <p:cNvPr id="189" name="Google Shape;189;p34"/>
          <p:cNvCxnSpPr/>
          <p:nvPr/>
        </p:nvCxnSpPr>
        <p:spPr>
          <a:xfrm flipV="1">
            <a:off x="8309113" y="-53009"/>
            <a:ext cx="0" cy="4951315"/>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34"/>
          <p:cNvCxnSpPr/>
          <p:nvPr/>
        </p:nvCxnSpPr>
        <p:spPr>
          <a:xfrm flipV="1">
            <a:off x="788504" y="1097519"/>
            <a:ext cx="0" cy="4045981"/>
          </a:xfrm>
          <a:prstGeom prst="straightConnector1">
            <a:avLst/>
          </a:prstGeom>
          <a:noFill/>
          <a:ln w="9525" cap="flat" cmpd="sng">
            <a:solidFill>
              <a:schemeClr val="dk2"/>
            </a:solidFill>
            <a:prstDash val="solid"/>
            <a:round/>
            <a:headEnd type="none" w="med" len="med"/>
            <a:tailEnd type="none" w="med" len="med"/>
          </a:ln>
        </p:spPr>
      </p:cxnSp>
      <p:pic>
        <p:nvPicPr>
          <p:cNvPr id="11" name="Picture 8"/>
          <p:cNvPicPr>
            <a:picLocks noChangeAspect="1"/>
          </p:cNvPicPr>
          <p:nvPr/>
        </p:nvPicPr>
        <p:blipFill>
          <a:blip r:embed="rId3"/>
          <a:stretch>
            <a:fillRect/>
          </a:stretch>
        </p:blipFill>
        <p:spPr>
          <a:xfrm>
            <a:off x="1093491" y="2163585"/>
            <a:ext cx="3415991" cy="2734721"/>
          </a:xfrm>
          <a:prstGeom prst="snip2DiagRect">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그림 8"/>
          <p:cNvPicPr>
            <a:picLocks noChangeAspect="1"/>
          </p:cNvPicPr>
          <p:nvPr/>
        </p:nvPicPr>
        <p:blipFill>
          <a:blip r:embed="rId4"/>
          <a:stretch>
            <a:fillRect/>
          </a:stretch>
        </p:blipFill>
        <p:spPr>
          <a:xfrm>
            <a:off x="5159723" y="649694"/>
            <a:ext cx="2844404" cy="2829301"/>
          </a:xfrm>
          <a:prstGeom prst="snip2DiagRect">
            <a:avLst>
              <a:gd name="adj1" fmla="val 7260"/>
              <a:gd name="adj2" fmla="val 0"/>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9" name="Google Shape;229;p37"/>
          <p:cNvSpPr txBox="1">
            <a:spLocks/>
          </p:cNvSpPr>
          <p:nvPr/>
        </p:nvSpPr>
        <p:spPr>
          <a:xfrm>
            <a:off x="4557559" y="3832240"/>
            <a:ext cx="4048731" cy="4240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ctr"/>
            <a:r>
              <a:rPr lang="en-US" sz="1400" dirty="0"/>
              <a:t>COMPARISON OF APPLICATION OF</a:t>
            </a:r>
          </a:p>
          <a:p>
            <a:pPr algn="ctr"/>
            <a:r>
              <a:rPr lang="en-US" sz="1400" dirty="0"/>
              <a:t>BCOT</a:t>
            </a:r>
          </a:p>
        </p:txBody>
      </p:sp>
      <p:sp>
        <p:nvSpPr>
          <p:cNvPr id="20" name="Google Shape;229;p37"/>
          <p:cNvSpPr txBox="1">
            <a:spLocks/>
          </p:cNvSpPr>
          <p:nvPr/>
        </p:nvSpPr>
        <p:spPr>
          <a:xfrm>
            <a:off x="777120" y="1640275"/>
            <a:ext cx="4048731" cy="4240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ctr"/>
            <a:r>
              <a:rPr lang="en-US" sz="1400" dirty="0"/>
              <a:t>APPLICATION OF BCOT</a:t>
            </a:r>
          </a:p>
        </p:txBody>
      </p:sp>
    </p:spTree>
    <p:extLst>
      <p:ext uri="{BB962C8B-B14F-4D97-AF65-F5344CB8AC3E}">
        <p14:creationId xmlns:p14="http://schemas.microsoft.com/office/powerpoint/2010/main" val="4080138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dk2"/>
                </a:solidFill>
              </a:rPr>
              <a:t>DESIGN OF</a:t>
            </a:r>
            <a:br>
              <a:rPr lang="en" dirty="0" smtClean="0">
                <a:solidFill>
                  <a:schemeClr val="dk2"/>
                </a:solidFill>
              </a:rPr>
            </a:br>
            <a:r>
              <a:rPr lang="en" dirty="0" smtClean="0">
                <a:solidFill>
                  <a:schemeClr val="dk2"/>
                </a:solidFill>
              </a:rPr>
              <a:t>BCOT</a:t>
            </a:r>
            <a:endParaRPr dirty="0">
              <a:solidFill>
                <a:schemeClr val="dk2"/>
              </a:solidFill>
            </a:endParaRPr>
          </a:p>
        </p:txBody>
      </p:sp>
      <p:cxnSp>
        <p:nvCxnSpPr>
          <p:cNvPr id="50" name="Google Shape;280;p40"/>
          <p:cNvCxnSpPr/>
          <p:nvPr/>
        </p:nvCxnSpPr>
        <p:spPr>
          <a:xfrm flipH="1">
            <a:off x="4572001" y="2670314"/>
            <a:ext cx="6626" cy="1345095"/>
          </a:xfrm>
          <a:prstGeom prst="straightConnector1">
            <a:avLst/>
          </a:prstGeom>
          <a:noFill/>
          <a:ln w="9525" cap="flat" cmpd="sng">
            <a:solidFill>
              <a:schemeClr val="dk2"/>
            </a:solidFill>
            <a:prstDash val="solid"/>
            <a:round/>
            <a:headEnd type="none" w="med" len="med"/>
            <a:tailEnd type="none" w="med" len="med"/>
          </a:ln>
        </p:spPr>
      </p:cxnSp>
      <p:sp>
        <p:nvSpPr>
          <p:cNvPr id="51" name="Google Shape;229;p37"/>
          <p:cNvSpPr txBox="1">
            <a:spLocks/>
          </p:cNvSpPr>
          <p:nvPr/>
        </p:nvSpPr>
        <p:spPr>
          <a:xfrm>
            <a:off x="3037870" y="4015409"/>
            <a:ext cx="3081513" cy="4240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ctr"/>
            <a:r>
              <a:rPr lang="en-US" sz="1400" dirty="0" smtClean="0"/>
              <a:t>DEPLOYMENT SCENARIO OF BCOT</a:t>
            </a:r>
            <a:endParaRPr lang="en-US" sz="1400" dirty="0"/>
          </a:p>
        </p:txBody>
      </p:sp>
      <p:pic>
        <p:nvPicPr>
          <p:cNvPr id="6" name="Picture 0"/>
          <p:cNvPicPr>
            <a:picLocks noChangeAspect="1"/>
          </p:cNvPicPr>
          <p:nvPr/>
        </p:nvPicPr>
        <p:blipFill>
          <a:blip r:embed="rId3">
            <a:extLst/>
          </a:blip>
          <a:stretch>
            <a:fillRect/>
          </a:stretch>
        </p:blipFill>
        <p:spPr>
          <a:xfrm>
            <a:off x="2267775" y="1643848"/>
            <a:ext cx="4608452" cy="2158668"/>
          </a:xfrm>
          <a:prstGeom prst="snip2DiagRect">
            <a:avLst>
              <a:gd name="adj1" fmla="val 0"/>
              <a:gd name="adj2" fmla="val 6320"/>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524652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cxnSp>
        <p:nvCxnSpPr>
          <p:cNvPr id="443" name="Google Shape;443;p48"/>
          <p:cNvCxnSpPr/>
          <p:nvPr/>
        </p:nvCxnSpPr>
        <p:spPr>
          <a:xfrm>
            <a:off x="1994452" y="0"/>
            <a:ext cx="0" cy="4273826"/>
          </a:xfrm>
          <a:prstGeom prst="straightConnector1">
            <a:avLst/>
          </a:prstGeom>
          <a:noFill/>
          <a:ln w="9525" cap="flat" cmpd="sng">
            <a:solidFill>
              <a:schemeClr val="dk2"/>
            </a:solidFill>
            <a:prstDash val="solid"/>
            <a:round/>
            <a:headEnd type="none" w="med" len="med"/>
            <a:tailEnd type="none" w="med" len="med"/>
          </a:ln>
        </p:spPr>
      </p:cxnSp>
      <p:sp>
        <p:nvSpPr>
          <p:cNvPr id="9" name="Google Shape;179;p33"/>
          <p:cNvSpPr txBox="1">
            <a:spLocks/>
          </p:cNvSpPr>
          <p:nvPr/>
        </p:nvSpPr>
        <p:spPr>
          <a:xfrm flipH="1">
            <a:off x="2302514" y="2199191"/>
            <a:ext cx="500550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Exo 2"/>
              <a:buNone/>
              <a:defRPr sz="36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9pPr>
          </a:lstStyle>
          <a:p>
            <a:r>
              <a:rPr lang="en-US" altLang="ko-KR" dirty="0"/>
              <a:t>5G NETWORK</a:t>
            </a:r>
            <a:endParaRPr lang="en-US" dirty="0"/>
          </a:p>
        </p:txBody>
      </p:sp>
      <p:sp>
        <p:nvSpPr>
          <p:cNvPr id="10" name="Google Shape;180;p33"/>
          <p:cNvSpPr txBox="1">
            <a:spLocks/>
          </p:cNvSpPr>
          <p:nvPr/>
        </p:nvSpPr>
        <p:spPr>
          <a:xfrm flipH="1">
            <a:off x="2302514" y="1312814"/>
            <a:ext cx="2979300"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9600"/>
              <a:buFont typeface="Exo 2"/>
              <a:buNone/>
              <a:defRPr sz="96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a:t>
            </a:r>
            <a:r>
              <a:rPr lang="en-US" altLang="ko-KR" dirty="0"/>
              <a:t>5</a:t>
            </a:r>
            <a:endParaRPr lang="en" dirty="0"/>
          </a:p>
        </p:txBody>
      </p:sp>
      <p:sp>
        <p:nvSpPr>
          <p:cNvPr id="11" name="Google Shape;182;p33"/>
          <p:cNvSpPr txBox="1">
            <a:spLocks/>
          </p:cNvSpPr>
          <p:nvPr/>
        </p:nvSpPr>
        <p:spPr>
          <a:xfrm>
            <a:off x="2302514" y="3221291"/>
            <a:ext cx="422490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US" altLang="ko-KR" dirty="0" err="1"/>
              <a:t>Blockchain</a:t>
            </a:r>
            <a:r>
              <a:rPr lang="en-US" altLang="ko-KR" dirty="0"/>
              <a:t> for 5G and after Generation Network</a:t>
            </a:r>
          </a:p>
          <a:p>
            <a:pPr marL="0" indent="0"/>
            <a:endParaRPr lang="en" altLang="ko-K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ctrTitle"/>
          </p:nvPr>
        </p:nvSpPr>
        <p:spPr>
          <a:xfrm flipH="1">
            <a:off x="584433" y="2831503"/>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PROBLEMS</a:t>
            </a:r>
            <a:endParaRPr dirty="0">
              <a:solidFill>
                <a:schemeClr val="dk2"/>
              </a:solidFill>
            </a:endParaRPr>
          </a:p>
        </p:txBody>
      </p:sp>
      <p:sp>
        <p:nvSpPr>
          <p:cNvPr id="180" name="Google Shape;180;p33"/>
          <p:cNvSpPr txBox="1">
            <a:spLocks noGrp="1"/>
          </p:cNvSpPr>
          <p:nvPr>
            <p:ph type="title" idx="2"/>
          </p:nvPr>
        </p:nvSpPr>
        <p:spPr>
          <a:xfrm flipH="1">
            <a:off x="584433" y="1945126"/>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01</a:t>
            </a:r>
            <a:endParaRPr dirty="0">
              <a:solidFill>
                <a:schemeClr val="dk2"/>
              </a:solidFill>
            </a:endParaRPr>
          </a:p>
        </p:txBody>
      </p:sp>
      <p:cxnSp>
        <p:nvCxnSpPr>
          <p:cNvPr id="181" name="Google Shape;181;p33"/>
          <p:cNvCxnSpPr/>
          <p:nvPr/>
        </p:nvCxnSpPr>
        <p:spPr>
          <a:xfrm>
            <a:off x="-217325" y="3853603"/>
            <a:ext cx="7043530" cy="0"/>
          </a:xfrm>
          <a:prstGeom prst="straightConnector1">
            <a:avLst/>
          </a:prstGeom>
          <a:noFill/>
          <a:ln w="9525" cap="flat" cmpd="sng">
            <a:solidFill>
              <a:schemeClr val="dk2"/>
            </a:solidFill>
            <a:prstDash val="solid"/>
            <a:round/>
            <a:headEnd type="none" w="med" len="med"/>
            <a:tailEnd type="none" w="med" len="med"/>
          </a:ln>
        </p:spPr>
      </p:cxnSp>
      <p:sp>
        <p:nvSpPr>
          <p:cNvPr id="182" name="Google Shape;182;p33"/>
          <p:cNvSpPr txBox="1">
            <a:spLocks noGrp="1"/>
          </p:cNvSpPr>
          <p:nvPr>
            <p:ph type="subTitle" idx="1"/>
          </p:nvPr>
        </p:nvSpPr>
        <p:spPr>
          <a:xfrm>
            <a:off x="584433" y="3985480"/>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Problems of Incumbent Industry</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80" name="Google Shape;380;p43"/>
          <p:cNvSpPr txBox="1">
            <a:spLocks noGrp="1"/>
          </p:cNvSpPr>
          <p:nvPr>
            <p:ph type="ctrTitle"/>
          </p:nvPr>
        </p:nvSpPr>
        <p:spPr>
          <a:xfrm>
            <a:off x="137434" y="1909578"/>
            <a:ext cx="1417983" cy="1725268"/>
          </a:xfrm>
          <a:prstGeom prst="rect">
            <a:avLst/>
          </a:prstGeom>
        </p:spPr>
        <p:txBody>
          <a:bodyPr spcFirstLastPara="1" vert="horz" wrap="square" lIns="91425" tIns="91425" rIns="91425" bIns="91425" anchor="t" anchorCtr="0">
            <a:noAutofit/>
          </a:bodyPr>
          <a:lstStyle/>
          <a:p>
            <a:pPr marL="0" lvl="0" indent="0" algn="r" rtl="0">
              <a:spcBef>
                <a:spcPts val="0"/>
              </a:spcBef>
              <a:spcAft>
                <a:spcPts val="0"/>
              </a:spcAft>
              <a:buNone/>
            </a:pPr>
            <a:r>
              <a:rPr lang="en-US" altLang="ko-KR" sz="1400" dirty="0">
                <a:solidFill>
                  <a:schemeClr val="dk2"/>
                </a:solidFill>
              </a:rPr>
              <a:t>BLOCKCHAIN</a:t>
            </a:r>
            <a:br>
              <a:rPr lang="en-US" altLang="ko-KR" sz="1400" dirty="0">
                <a:solidFill>
                  <a:schemeClr val="dk2"/>
                </a:solidFill>
              </a:rPr>
            </a:br>
            <a:r>
              <a:rPr lang="en-US" altLang="ko-KR" sz="1400" dirty="0">
                <a:solidFill>
                  <a:schemeClr val="dk2"/>
                </a:solidFill>
              </a:rPr>
              <a:t> </a:t>
            </a:r>
            <a:br>
              <a:rPr lang="en-US" altLang="ko-KR" sz="1400" dirty="0">
                <a:solidFill>
                  <a:schemeClr val="dk2"/>
                </a:solidFill>
              </a:rPr>
            </a:br>
            <a:r>
              <a:rPr lang="en-US" altLang="ko-KR" sz="1400" dirty="0">
                <a:solidFill>
                  <a:schemeClr val="dk2"/>
                </a:solidFill>
              </a:rPr>
              <a:t>FOR 5G AND </a:t>
            </a:r>
            <a:br>
              <a:rPr lang="en-US" altLang="ko-KR" sz="1400" dirty="0">
                <a:solidFill>
                  <a:schemeClr val="dk2"/>
                </a:solidFill>
              </a:rPr>
            </a:br>
            <a:r>
              <a:rPr lang="en-US" altLang="ko-KR" sz="1400" dirty="0"/>
              <a:t/>
            </a:r>
            <a:br>
              <a:rPr lang="en-US" altLang="ko-KR" sz="1400" dirty="0"/>
            </a:br>
            <a:r>
              <a:rPr lang="en-US" altLang="ko-KR" sz="1400" dirty="0">
                <a:solidFill>
                  <a:schemeClr val="dk2"/>
                </a:solidFill>
              </a:rPr>
              <a:t>AFTER GEN.</a:t>
            </a:r>
            <a:br>
              <a:rPr lang="en-US" altLang="ko-KR" sz="1400" dirty="0">
                <a:solidFill>
                  <a:schemeClr val="dk2"/>
                </a:solidFill>
              </a:rPr>
            </a:br>
            <a:r>
              <a:rPr lang="en-US" altLang="ko-KR" sz="1400" dirty="0">
                <a:solidFill>
                  <a:schemeClr val="dk2"/>
                </a:solidFill>
              </a:rPr>
              <a:t/>
            </a:r>
            <a:br>
              <a:rPr lang="en-US" altLang="ko-KR" sz="1400" dirty="0">
                <a:solidFill>
                  <a:schemeClr val="dk2"/>
                </a:solidFill>
              </a:rPr>
            </a:br>
            <a:r>
              <a:rPr lang="en-US" altLang="ko-KR" sz="1400" dirty="0">
                <a:solidFill>
                  <a:schemeClr val="dk2"/>
                </a:solidFill>
              </a:rPr>
              <a:t>NETWORK</a:t>
            </a:r>
            <a:endParaRPr sz="1400" dirty="0">
              <a:solidFill>
                <a:schemeClr val="dk2"/>
              </a:solidFill>
            </a:endParaRPr>
          </a:p>
        </p:txBody>
      </p:sp>
      <p:pic>
        <p:nvPicPr>
          <p:cNvPr id="18" name="Picture 13"/>
          <p:cNvPicPr>
            <a:picLocks noChangeAspect="1"/>
          </p:cNvPicPr>
          <p:nvPr/>
        </p:nvPicPr>
        <p:blipFill>
          <a:blip r:embed="rId3"/>
          <a:stretch>
            <a:fillRect/>
          </a:stretch>
        </p:blipFill>
        <p:spPr>
          <a:xfrm>
            <a:off x="2017755" y="1492433"/>
            <a:ext cx="5400040" cy="2559558"/>
          </a:xfrm>
          <a:prstGeom prst="snip2DiagRect">
            <a:avLst>
              <a:gd name="adj1" fmla="val 0"/>
              <a:gd name="adj2" fmla="val 8124"/>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9" name="Google Shape;443;p48"/>
          <p:cNvCxnSpPr/>
          <p:nvPr/>
        </p:nvCxnSpPr>
        <p:spPr>
          <a:xfrm>
            <a:off x="1729408" y="1212574"/>
            <a:ext cx="6626" cy="3983935"/>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cxnSp>
        <p:nvCxnSpPr>
          <p:cNvPr id="569" name="Google Shape;569;p51"/>
          <p:cNvCxnSpPr>
            <a:cxnSpLocks/>
          </p:cNvCxnSpPr>
          <p:nvPr/>
        </p:nvCxnSpPr>
        <p:spPr>
          <a:xfrm>
            <a:off x="4404476" y="-72818"/>
            <a:ext cx="1" cy="3044725"/>
          </a:xfrm>
          <a:prstGeom prst="straightConnector1">
            <a:avLst/>
          </a:prstGeom>
          <a:noFill/>
          <a:ln w="9525" cap="flat" cmpd="sng">
            <a:solidFill>
              <a:schemeClr val="dk2"/>
            </a:solidFill>
            <a:prstDash val="solid"/>
            <a:round/>
            <a:headEnd type="none" w="med" len="med"/>
            <a:tailEnd type="none" w="med" len="med"/>
          </a:ln>
        </p:spPr>
      </p:cxnSp>
      <p:sp>
        <p:nvSpPr>
          <p:cNvPr id="15" name="Google Shape;179;p33">
            <a:extLst>
              <a:ext uri="{FF2B5EF4-FFF2-40B4-BE49-F238E27FC236}">
                <a16:creationId xmlns:a16="http://schemas.microsoft.com/office/drawing/2014/main" id="{A052760C-6EDC-4EAC-9F99-D032EB333602}"/>
              </a:ext>
            </a:extLst>
          </p:cNvPr>
          <p:cNvSpPr txBox="1">
            <a:spLocks/>
          </p:cNvSpPr>
          <p:nvPr/>
        </p:nvSpPr>
        <p:spPr>
          <a:xfrm flipH="1">
            <a:off x="4739953" y="1323110"/>
            <a:ext cx="4030823"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Exo 2"/>
              <a:buNone/>
              <a:defRPr sz="36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9pPr>
          </a:lstStyle>
          <a:p>
            <a:r>
              <a:rPr lang="en-US" dirty="0"/>
              <a:t>CHALLENGES</a:t>
            </a:r>
          </a:p>
        </p:txBody>
      </p:sp>
      <p:sp>
        <p:nvSpPr>
          <p:cNvPr id="16" name="Google Shape;180;p33">
            <a:extLst>
              <a:ext uri="{FF2B5EF4-FFF2-40B4-BE49-F238E27FC236}">
                <a16:creationId xmlns:a16="http://schemas.microsoft.com/office/drawing/2014/main" id="{514218A8-A250-4FDE-82ED-28B316FCAC7B}"/>
              </a:ext>
            </a:extLst>
          </p:cNvPr>
          <p:cNvSpPr txBox="1">
            <a:spLocks/>
          </p:cNvSpPr>
          <p:nvPr/>
        </p:nvSpPr>
        <p:spPr>
          <a:xfrm flipH="1">
            <a:off x="4739953" y="436733"/>
            <a:ext cx="2399167"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9600"/>
              <a:buFont typeface="Exo 2"/>
              <a:buNone/>
              <a:defRPr sz="96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a:t>
            </a:r>
            <a:r>
              <a:rPr lang="en-US" altLang="ko-KR" dirty="0"/>
              <a:t>6</a:t>
            </a:r>
            <a:endParaRPr lang="en" dirty="0"/>
          </a:p>
        </p:txBody>
      </p:sp>
      <p:sp>
        <p:nvSpPr>
          <p:cNvPr id="17" name="Google Shape;182;p33">
            <a:extLst>
              <a:ext uri="{FF2B5EF4-FFF2-40B4-BE49-F238E27FC236}">
                <a16:creationId xmlns:a16="http://schemas.microsoft.com/office/drawing/2014/main" id="{8D8EFC3B-FEDB-4B52-9458-A2A6C07291B7}"/>
              </a:ext>
            </a:extLst>
          </p:cNvPr>
          <p:cNvSpPr txBox="1">
            <a:spLocks/>
          </p:cNvSpPr>
          <p:nvPr/>
        </p:nvSpPr>
        <p:spPr>
          <a:xfrm>
            <a:off x="4739953" y="2345210"/>
            <a:ext cx="3402222"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US" altLang="ko-KR" dirty="0"/>
              <a:t>Potential Issues and Solutions of </a:t>
            </a:r>
            <a:r>
              <a:rPr lang="en-US" altLang="ko-KR" dirty="0" err="1"/>
              <a:t>BCoT</a:t>
            </a:r>
            <a:endParaRPr lang="en-US" altLang="ko-KR" dirty="0"/>
          </a:p>
          <a:p>
            <a:pPr marL="0" indent="0"/>
            <a:endParaRPr lang="en" altLang="ko-K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1" name="Google Shape;391;p4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CHALLENGES OF</a:t>
            </a:r>
            <a:br>
              <a:rPr lang="en" dirty="0">
                <a:solidFill>
                  <a:schemeClr val="dk2"/>
                </a:solidFill>
              </a:rPr>
            </a:br>
            <a:r>
              <a:rPr lang="en" dirty="0">
                <a:solidFill>
                  <a:schemeClr val="dk2"/>
                </a:solidFill>
              </a:rPr>
              <a:t>BCOT</a:t>
            </a:r>
            <a:endParaRPr dirty="0">
              <a:solidFill>
                <a:schemeClr val="dk2"/>
              </a:solidFill>
            </a:endParaRPr>
          </a:p>
        </p:txBody>
      </p:sp>
      <p:sp>
        <p:nvSpPr>
          <p:cNvPr id="2" name="Rectangle 2">
            <a:extLst>
              <a:ext uri="{FF2B5EF4-FFF2-40B4-BE49-F238E27FC236}">
                <a16:creationId xmlns:a16="http://schemas.microsoft.com/office/drawing/2014/main" id="{347B86F5-4F7C-47FF-A7AF-3D68D445856B}"/>
              </a:ext>
            </a:extLst>
          </p:cNvPr>
          <p:cNvSpPr>
            <a:spLocks noChangeArrowheads="1"/>
          </p:cNvSpPr>
          <p:nvPr/>
        </p:nvSpPr>
        <p:spPr bwMode="auto">
          <a:xfrm>
            <a:off x="46653" y="841849"/>
            <a:ext cx="9115366" cy="598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ko-KR" altLang="en-US"/>
          </a:p>
        </p:txBody>
      </p:sp>
      <p:pic>
        <p:nvPicPr>
          <p:cNvPr id="1025" name="_x386772568">
            <a:extLst>
              <a:ext uri="{FF2B5EF4-FFF2-40B4-BE49-F238E27FC236}">
                <a16:creationId xmlns:a16="http://schemas.microsoft.com/office/drawing/2014/main" id="{F65CAA76-1147-41FF-85CA-AE5737D77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4" y="2396039"/>
            <a:ext cx="7071661" cy="818999"/>
          </a:xfrm>
          <a:prstGeom prst="snip2DiagRect">
            <a:avLst>
              <a:gd name="adj1" fmla="val 0"/>
              <a:gd name="adj2" fmla="val 10971"/>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cxnSp>
        <p:nvCxnSpPr>
          <p:cNvPr id="11" name="Google Shape;569;p51">
            <a:extLst>
              <a:ext uri="{FF2B5EF4-FFF2-40B4-BE49-F238E27FC236}">
                <a16:creationId xmlns:a16="http://schemas.microsoft.com/office/drawing/2014/main" id="{6D5917E9-31FA-48E1-8783-42A1F0EB1A63}"/>
              </a:ext>
            </a:extLst>
          </p:cNvPr>
          <p:cNvCxnSpPr>
            <a:cxnSpLocks/>
          </p:cNvCxnSpPr>
          <p:nvPr/>
        </p:nvCxnSpPr>
        <p:spPr>
          <a:xfrm>
            <a:off x="-186612" y="3585287"/>
            <a:ext cx="8430205" cy="11664"/>
          </a:xfrm>
          <a:prstGeom prst="straightConnector1">
            <a:avLst/>
          </a:prstGeom>
          <a:noFill/>
          <a:ln w="9525" cap="flat" cmpd="sng">
            <a:solidFill>
              <a:schemeClr val="dk2"/>
            </a:solidFill>
            <a:prstDash val="solid"/>
            <a:round/>
            <a:headEnd type="none" w="med" len="med"/>
            <a:tailEnd type="none" w="med" len="med"/>
          </a:ln>
        </p:spPr>
      </p:cxnSp>
      <p:sp>
        <p:nvSpPr>
          <p:cNvPr id="15" name="Google Shape;229;p37">
            <a:extLst>
              <a:ext uri="{FF2B5EF4-FFF2-40B4-BE49-F238E27FC236}">
                <a16:creationId xmlns:a16="http://schemas.microsoft.com/office/drawing/2014/main" id="{7672DB01-E8BF-4063-A4A7-579A5B474198}"/>
              </a:ext>
            </a:extLst>
          </p:cNvPr>
          <p:cNvSpPr txBox="1">
            <a:spLocks/>
          </p:cNvSpPr>
          <p:nvPr/>
        </p:nvSpPr>
        <p:spPr>
          <a:xfrm>
            <a:off x="2113438" y="3958534"/>
            <a:ext cx="4048731" cy="4240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ctr"/>
            <a:r>
              <a:rPr lang="en-US" sz="1400" dirty="0"/>
              <a:t>CHALLENGES TO BE ADDRESSED</a:t>
            </a:r>
          </a:p>
          <a:p>
            <a:pPr algn="ctr"/>
            <a:r>
              <a:rPr lang="en-US" sz="1400" dirty="0"/>
              <a:t>BEFORE BCOT FULLY IMPLEMENT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RESOURCE</a:t>
            </a:r>
            <a:br>
              <a:rPr lang="en" dirty="0" smtClean="0"/>
            </a:br>
            <a:r>
              <a:rPr lang="en" dirty="0" smtClean="0"/>
              <a:t>CONSTRAINTS</a:t>
            </a:r>
            <a:endParaRPr dirty="0"/>
          </a:p>
        </p:txBody>
      </p:sp>
      <p:pic>
        <p:nvPicPr>
          <p:cNvPr id="1032" name="Picture 8" descr="아두이노 나노 보드 - 메이커파츠"/>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2737" y="2372106"/>
            <a:ext cx="1812828" cy="1443011"/>
          </a:xfrm>
          <a:prstGeom prst="rect">
            <a:avLst/>
          </a:prstGeom>
          <a:noFill/>
          <a:extLst>
            <a:ext uri="{909E8E84-426E-40DD-AFC4-6F175D3DCCD1}">
              <a14:hiddenFill xmlns:a14="http://schemas.microsoft.com/office/drawing/2010/main">
                <a:solidFill>
                  <a:srgbClr val="FFFFFF"/>
                </a:solidFill>
              </a14:hiddenFill>
            </a:ext>
          </a:extLst>
        </p:spPr>
      </p:pic>
      <p:sp>
        <p:nvSpPr>
          <p:cNvPr id="9" name="사다리꼴 8"/>
          <p:cNvSpPr/>
          <p:nvPr/>
        </p:nvSpPr>
        <p:spPr>
          <a:xfrm rot="5400000">
            <a:off x="4590968" y="1882553"/>
            <a:ext cx="2216655" cy="2547759"/>
          </a:xfrm>
          <a:prstGeom prst="trapezoid">
            <a:avLst>
              <a:gd name="adj" fmla="val 44743"/>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34" name="Picture 10" descr="그냥 심심해서 비트코인 채굴기 한번 돌려보니 ... &amp;gt; 자유게시판 | 퀘이사존"/>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134" y="2020127"/>
            <a:ext cx="3460143" cy="227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8662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altLang="ko-KR" dirty="0"/>
              <a:t>RESOURCE</a:t>
            </a:r>
            <a:br>
              <a:rPr lang="en" altLang="ko-KR" dirty="0"/>
            </a:br>
            <a:r>
              <a:rPr lang="en" altLang="ko-KR" dirty="0"/>
              <a:t>CONSTRAINTS</a:t>
            </a:r>
            <a:endParaRPr dirty="0">
              <a:solidFill>
                <a:schemeClr val="dk2"/>
              </a:solidFill>
            </a:endParaRPr>
          </a:p>
        </p:txBody>
      </p:sp>
      <p:cxnSp>
        <p:nvCxnSpPr>
          <p:cNvPr id="50" name="Google Shape;280;p40"/>
          <p:cNvCxnSpPr/>
          <p:nvPr/>
        </p:nvCxnSpPr>
        <p:spPr>
          <a:xfrm flipH="1">
            <a:off x="4572001" y="2670314"/>
            <a:ext cx="6626" cy="1345095"/>
          </a:xfrm>
          <a:prstGeom prst="straightConnector1">
            <a:avLst/>
          </a:prstGeom>
          <a:noFill/>
          <a:ln w="9525" cap="flat" cmpd="sng">
            <a:solidFill>
              <a:schemeClr val="dk2"/>
            </a:solidFill>
            <a:prstDash val="solid"/>
            <a:round/>
            <a:headEnd type="none" w="med" len="med"/>
            <a:tailEnd type="none" w="med" len="med"/>
          </a:ln>
        </p:spPr>
      </p:cxnSp>
      <p:sp>
        <p:nvSpPr>
          <p:cNvPr id="51" name="Google Shape;229;p37"/>
          <p:cNvSpPr txBox="1">
            <a:spLocks/>
          </p:cNvSpPr>
          <p:nvPr/>
        </p:nvSpPr>
        <p:spPr>
          <a:xfrm>
            <a:off x="3031244" y="4280654"/>
            <a:ext cx="3081513" cy="4240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ctr"/>
            <a:r>
              <a:rPr lang="en-US" sz="1400" dirty="0" smtClean="0"/>
              <a:t>MEC, CLOUD COMPUTING</a:t>
            </a:r>
          </a:p>
          <a:p>
            <a:pPr algn="ctr"/>
            <a:r>
              <a:rPr lang="en-US" sz="1400" dirty="0" smtClean="0"/>
              <a:t>WITH BCOT</a:t>
            </a:r>
            <a:endParaRPr lang="en-US" sz="1400" dirty="0"/>
          </a:p>
        </p:txBody>
      </p:sp>
      <p:pic>
        <p:nvPicPr>
          <p:cNvPr id="6" name="Picture 0"/>
          <p:cNvPicPr>
            <a:picLocks noChangeAspect="1"/>
          </p:cNvPicPr>
          <p:nvPr/>
        </p:nvPicPr>
        <p:blipFill>
          <a:blip r:embed="rId3">
            <a:extLst/>
          </a:blip>
          <a:stretch>
            <a:fillRect/>
          </a:stretch>
        </p:blipFill>
        <p:spPr>
          <a:xfrm>
            <a:off x="2267775" y="1643848"/>
            <a:ext cx="4608452" cy="2158668"/>
          </a:xfrm>
          <a:prstGeom prst="snip2DiagRect">
            <a:avLst>
              <a:gd name="adj1" fmla="val 0"/>
              <a:gd name="adj2" fmla="val 6320"/>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619338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SECURITY</a:t>
            </a:r>
            <a:br>
              <a:rPr lang="en" dirty="0" smtClean="0"/>
            </a:br>
            <a:r>
              <a:rPr lang="en" dirty="0" smtClean="0"/>
              <a:t>VULNERABILITY</a:t>
            </a:r>
            <a:endParaRPr dirty="0"/>
          </a:p>
        </p:txBody>
      </p:sp>
      <p:sp>
        <p:nvSpPr>
          <p:cNvPr id="3" name="직사각형 2"/>
          <p:cNvSpPr/>
          <p:nvPr/>
        </p:nvSpPr>
        <p:spPr>
          <a:xfrm>
            <a:off x="238410" y="1499397"/>
            <a:ext cx="1898602" cy="670094"/>
          </a:xfrm>
          <a:prstGeom prst="rect">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Ordinary account</a:t>
            </a:r>
          </a:p>
          <a:p>
            <a:pPr algn="ctr"/>
            <a:r>
              <a:rPr lang="en-US" altLang="ko-KR" dirty="0">
                <a:solidFill>
                  <a:schemeClr val="tx2"/>
                </a:solidFill>
              </a:rPr>
              <a:t>A</a:t>
            </a:r>
            <a:endParaRPr lang="ko-KR" altLang="en-US" dirty="0">
              <a:solidFill>
                <a:schemeClr val="tx2"/>
              </a:solidFill>
            </a:endParaRPr>
          </a:p>
        </p:txBody>
      </p:sp>
      <p:sp>
        <p:nvSpPr>
          <p:cNvPr id="8" name="직사각형 7"/>
          <p:cNvSpPr/>
          <p:nvPr/>
        </p:nvSpPr>
        <p:spPr>
          <a:xfrm>
            <a:off x="2714639" y="1499397"/>
            <a:ext cx="1898602" cy="670094"/>
          </a:xfrm>
          <a:prstGeom prst="rect">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Ordinary account</a:t>
            </a:r>
          </a:p>
          <a:p>
            <a:pPr algn="ctr"/>
            <a:r>
              <a:rPr lang="en-US" altLang="ko-KR" dirty="0" smtClean="0">
                <a:solidFill>
                  <a:schemeClr val="tx2"/>
                </a:solidFill>
              </a:rPr>
              <a:t>B</a:t>
            </a:r>
            <a:endParaRPr lang="ko-KR" altLang="en-US" dirty="0">
              <a:solidFill>
                <a:schemeClr val="tx2"/>
              </a:solidFill>
            </a:endParaRPr>
          </a:p>
        </p:txBody>
      </p:sp>
      <p:sp>
        <p:nvSpPr>
          <p:cNvPr id="9" name="직사각형 8"/>
          <p:cNvSpPr/>
          <p:nvPr/>
        </p:nvSpPr>
        <p:spPr>
          <a:xfrm>
            <a:off x="6292672" y="1499397"/>
            <a:ext cx="1898602" cy="670094"/>
          </a:xfrm>
          <a:prstGeom prst="rect">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Attacker account</a:t>
            </a:r>
          </a:p>
          <a:p>
            <a:pPr algn="ctr"/>
            <a:r>
              <a:rPr lang="en-US" altLang="ko-KR" dirty="0">
                <a:solidFill>
                  <a:schemeClr val="tx2"/>
                </a:solidFill>
              </a:rPr>
              <a:t>C</a:t>
            </a:r>
            <a:endParaRPr lang="ko-KR" altLang="en-US" dirty="0">
              <a:solidFill>
                <a:schemeClr val="tx2"/>
              </a:solidFill>
            </a:endParaRPr>
          </a:p>
        </p:txBody>
      </p:sp>
      <p:sp>
        <p:nvSpPr>
          <p:cNvPr id="4" name="타원 3"/>
          <p:cNvSpPr/>
          <p:nvPr/>
        </p:nvSpPr>
        <p:spPr>
          <a:xfrm>
            <a:off x="989499" y="3531087"/>
            <a:ext cx="1232059" cy="896873"/>
          </a:xfrm>
          <a:prstGeom prst="ellipse">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Foo</a:t>
            </a:r>
          </a:p>
          <a:p>
            <a:pPr algn="ctr"/>
            <a:r>
              <a:rPr lang="en-US" altLang="ko-KR" dirty="0" smtClean="0">
                <a:solidFill>
                  <a:schemeClr val="tx2"/>
                </a:solidFill>
              </a:rPr>
              <a:t>contract</a:t>
            </a:r>
          </a:p>
        </p:txBody>
      </p:sp>
      <p:sp>
        <p:nvSpPr>
          <p:cNvPr id="11" name="타원 10"/>
          <p:cNvSpPr/>
          <p:nvPr/>
        </p:nvSpPr>
        <p:spPr>
          <a:xfrm>
            <a:off x="7074449" y="3537197"/>
            <a:ext cx="1232059" cy="896873"/>
          </a:xfrm>
          <a:prstGeom prst="ellipse">
            <a:avLst/>
          </a:prstGeom>
          <a:solidFill>
            <a:srgbClr val="051F46"/>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Attack</a:t>
            </a:r>
          </a:p>
          <a:p>
            <a:pPr algn="ctr"/>
            <a:r>
              <a:rPr lang="en-US" altLang="ko-KR" dirty="0" smtClean="0">
                <a:solidFill>
                  <a:schemeClr val="tx2"/>
                </a:solidFill>
              </a:rPr>
              <a:t>contract</a:t>
            </a:r>
          </a:p>
        </p:txBody>
      </p:sp>
      <p:sp>
        <p:nvSpPr>
          <p:cNvPr id="29" name="TextBox 28"/>
          <p:cNvSpPr txBox="1"/>
          <p:nvPr/>
        </p:nvSpPr>
        <p:spPr>
          <a:xfrm>
            <a:off x="4858035" y="2228572"/>
            <a:ext cx="2321469" cy="307777"/>
          </a:xfrm>
          <a:prstGeom prst="rect">
            <a:avLst/>
          </a:prstGeom>
          <a:noFill/>
        </p:spPr>
        <p:txBody>
          <a:bodyPr wrap="none" rtlCol="0">
            <a:spAutoFit/>
          </a:bodyPr>
          <a:lstStyle/>
          <a:p>
            <a:r>
              <a:rPr lang="en-US" altLang="ko-KR" dirty="0" smtClean="0">
                <a:solidFill>
                  <a:schemeClr val="tx2"/>
                </a:solidFill>
              </a:rPr>
              <a:t>3. Create and transfer 2eth</a:t>
            </a:r>
            <a:endParaRPr lang="ko-KR" altLang="en-US" dirty="0">
              <a:solidFill>
                <a:schemeClr val="tx2"/>
              </a:solidFill>
            </a:endParaRPr>
          </a:p>
        </p:txBody>
      </p:sp>
      <p:cxnSp>
        <p:nvCxnSpPr>
          <p:cNvPr id="32" name="직선 화살표 연결선 31"/>
          <p:cNvCxnSpPr>
            <a:stCxn id="11" idx="2"/>
            <a:endCxn id="4" idx="6"/>
          </p:cNvCxnSpPr>
          <p:nvPr/>
        </p:nvCxnSpPr>
        <p:spPr>
          <a:xfrm flipH="1" flipV="1">
            <a:off x="2221558" y="3979524"/>
            <a:ext cx="4852891" cy="61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p:cNvCxnSpPr>
            <a:stCxn id="9" idx="2"/>
            <a:endCxn id="11" idx="1"/>
          </p:cNvCxnSpPr>
          <p:nvPr/>
        </p:nvCxnSpPr>
        <p:spPr>
          <a:xfrm>
            <a:off x="7241973" y="2169491"/>
            <a:ext cx="12907" cy="149905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8" idx="2"/>
            <a:endCxn id="4" idx="7"/>
          </p:cNvCxnSpPr>
          <p:nvPr/>
        </p:nvCxnSpPr>
        <p:spPr>
          <a:xfrm flipH="1">
            <a:off x="2041127" y="2169491"/>
            <a:ext cx="1622813" cy="149294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p:cNvCxnSpPr>
            <a:stCxn id="3" idx="2"/>
            <a:endCxn id="4" idx="1"/>
          </p:cNvCxnSpPr>
          <p:nvPr/>
        </p:nvCxnSpPr>
        <p:spPr>
          <a:xfrm flipH="1">
            <a:off x="1169930" y="2169491"/>
            <a:ext cx="17781" cy="149294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a:stCxn id="11" idx="1"/>
            <a:endCxn id="4" idx="7"/>
          </p:cNvCxnSpPr>
          <p:nvPr/>
        </p:nvCxnSpPr>
        <p:spPr>
          <a:xfrm flipH="1" flipV="1">
            <a:off x="2041127" y="3662431"/>
            <a:ext cx="5213753" cy="61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96733" y="3825634"/>
            <a:ext cx="1667444" cy="307777"/>
          </a:xfrm>
          <a:prstGeom prst="rect">
            <a:avLst/>
          </a:prstGeom>
          <a:solidFill>
            <a:srgbClr val="051F46"/>
          </a:solidFill>
        </p:spPr>
        <p:txBody>
          <a:bodyPr wrap="none" rtlCol="0">
            <a:spAutoFit/>
          </a:bodyPr>
          <a:lstStyle/>
          <a:p>
            <a:r>
              <a:rPr lang="en-US" altLang="ko-KR" dirty="0" smtClean="0">
                <a:solidFill>
                  <a:schemeClr val="tx2"/>
                </a:solidFill>
              </a:rPr>
              <a:t>5. Withdrawal 1eth</a:t>
            </a:r>
            <a:endParaRPr lang="ko-KR" altLang="en-US" dirty="0">
              <a:solidFill>
                <a:schemeClr val="tx2"/>
              </a:solidFill>
            </a:endParaRPr>
          </a:p>
        </p:txBody>
      </p:sp>
      <p:sp>
        <p:nvSpPr>
          <p:cNvPr id="31" name="TextBox 30"/>
          <p:cNvSpPr txBox="1"/>
          <p:nvPr/>
        </p:nvSpPr>
        <p:spPr>
          <a:xfrm>
            <a:off x="4036194" y="3511598"/>
            <a:ext cx="1388522" cy="307777"/>
          </a:xfrm>
          <a:prstGeom prst="rect">
            <a:avLst/>
          </a:prstGeom>
          <a:solidFill>
            <a:srgbClr val="051F46"/>
          </a:solidFill>
        </p:spPr>
        <p:txBody>
          <a:bodyPr wrap="none" rtlCol="0">
            <a:spAutoFit/>
          </a:bodyPr>
          <a:lstStyle/>
          <a:p>
            <a:r>
              <a:rPr lang="en-US" altLang="ko-KR" dirty="0" smtClean="0">
                <a:solidFill>
                  <a:schemeClr val="tx2"/>
                </a:solidFill>
              </a:rPr>
              <a:t>4. Deposit 2eth</a:t>
            </a:r>
            <a:endParaRPr lang="ko-KR" altLang="en-US" dirty="0">
              <a:solidFill>
                <a:schemeClr val="tx2"/>
              </a:solidFill>
            </a:endParaRPr>
          </a:p>
        </p:txBody>
      </p:sp>
      <p:cxnSp>
        <p:nvCxnSpPr>
          <p:cNvPr id="39" name="직선 화살표 연결선 38"/>
          <p:cNvCxnSpPr>
            <a:stCxn id="4" idx="5"/>
            <a:endCxn id="11" idx="3"/>
          </p:cNvCxnSpPr>
          <p:nvPr/>
        </p:nvCxnSpPr>
        <p:spPr>
          <a:xfrm>
            <a:off x="2041127" y="4296616"/>
            <a:ext cx="5213753" cy="61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464450" y="4095322"/>
            <a:ext cx="4532010" cy="307777"/>
          </a:xfrm>
          <a:prstGeom prst="rect">
            <a:avLst/>
          </a:prstGeom>
          <a:solidFill>
            <a:srgbClr val="051F46"/>
          </a:solidFill>
        </p:spPr>
        <p:txBody>
          <a:bodyPr wrap="none" rtlCol="0">
            <a:spAutoFit/>
          </a:bodyPr>
          <a:lstStyle/>
          <a:p>
            <a:r>
              <a:rPr lang="en-US" altLang="ko-KR" dirty="0" smtClean="0">
                <a:solidFill>
                  <a:schemeClr val="tx2"/>
                </a:solidFill>
              </a:rPr>
              <a:t>6. Trans 1eth to the Attack </a:t>
            </a:r>
            <a:r>
              <a:rPr lang="en-US" altLang="ko-KR" dirty="0" err="1" smtClean="0">
                <a:solidFill>
                  <a:schemeClr val="tx2"/>
                </a:solidFill>
              </a:rPr>
              <a:t>cont</a:t>
            </a:r>
            <a:r>
              <a:rPr lang="en-US" altLang="ko-KR" dirty="0" smtClean="0">
                <a:solidFill>
                  <a:schemeClr val="tx2"/>
                </a:solidFill>
              </a:rPr>
              <a:t> &amp; exec fallback() again</a:t>
            </a:r>
            <a:endParaRPr lang="ko-KR" altLang="en-US" dirty="0">
              <a:solidFill>
                <a:schemeClr val="tx2"/>
              </a:solidFill>
            </a:endParaRPr>
          </a:p>
        </p:txBody>
      </p:sp>
      <p:sp>
        <p:nvSpPr>
          <p:cNvPr id="7" name="TextBox 6"/>
          <p:cNvSpPr txBox="1"/>
          <p:nvPr/>
        </p:nvSpPr>
        <p:spPr>
          <a:xfrm>
            <a:off x="482502" y="2226714"/>
            <a:ext cx="1606530" cy="307777"/>
          </a:xfrm>
          <a:prstGeom prst="rect">
            <a:avLst/>
          </a:prstGeom>
          <a:solidFill>
            <a:srgbClr val="061E41"/>
          </a:solidFill>
        </p:spPr>
        <p:txBody>
          <a:bodyPr wrap="none" rtlCol="0">
            <a:spAutoFit/>
          </a:bodyPr>
          <a:lstStyle/>
          <a:p>
            <a:r>
              <a:rPr lang="en-US" altLang="ko-KR" dirty="0" smtClean="0">
                <a:solidFill>
                  <a:schemeClr val="tx2"/>
                </a:solidFill>
              </a:rPr>
              <a:t>1. Create contract</a:t>
            </a:r>
            <a:endParaRPr lang="ko-KR" altLang="en-US" dirty="0">
              <a:solidFill>
                <a:schemeClr val="tx2"/>
              </a:solidFill>
            </a:endParaRPr>
          </a:p>
        </p:txBody>
      </p:sp>
      <p:sp>
        <p:nvSpPr>
          <p:cNvPr id="18" name="TextBox 17"/>
          <p:cNvSpPr txBox="1"/>
          <p:nvPr/>
        </p:nvSpPr>
        <p:spPr>
          <a:xfrm>
            <a:off x="2856425" y="2228572"/>
            <a:ext cx="1487908" cy="307777"/>
          </a:xfrm>
          <a:prstGeom prst="rect">
            <a:avLst/>
          </a:prstGeom>
          <a:solidFill>
            <a:srgbClr val="092349"/>
          </a:solidFill>
        </p:spPr>
        <p:txBody>
          <a:bodyPr wrap="none" rtlCol="0">
            <a:spAutoFit/>
          </a:bodyPr>
          <a:lstStyle/>
          <a:p>
            <a:r>
              <a:rPr lang="en-US" altLang="ko-KR" dirty="0" smtClean="0">
                <a:solidFill>
                  <a:schemeClr val="tx2"/>
                </a:solidFill>
              </a:rPr>
              <a:t>2. Deposit 50eth</a:t>
            </a:r>
            <a:endParaRPr lang="ko-KR" altLang="en-US" dirty="0">
              <a:solidFill>
                <a:schemeClr val="tx2"/>
              </a:solidFill>
            </a:endParaRPr>
          </a:p>
        </p:txBody>
      </p:sp>
      <p:cxnSp>
        <p:nvCxnSpPr>
          <p:cNvPr id="56" name="직선 화살표 연결선 55"/>
          <p:cNvCxnSpPr>
            <a:stCxn id="4" idx="4"/>
            <a:endCxn id="11" idx="4"/>
          </p:cNvCxnSpPr>
          <p:nvPr/>
        </p:nvCxnSpPr>
        <p:spPr>
          <a:xfrm>
            <a:off x="1605529" y="4427960"/>
            <a:ext cx="6084950" cy="61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891753" y="4376799"/>
            <a:ext cx="3512500" cy="307777"/>
          </a:xfrm>
          <a:prstGeom prst="rect">
            <a:avLst/>
          </a:prstGeom>
          <a:solidFill>
            <a:srgbClr val="051F46"/>
          </a:solidFill>
        </p:spPr>
        <p:txBody>
          <a:bodyPr wrap="none" rtlCol="0">
            <a:spAutoFit/>
          </a:bodyPr>
          <a:lstStyle/>
          <a:p>
            <a:r>
              <a:rPr lang="en-US" altLang="ko-KR" dirty="0" smtClean="0">
                <a:solidFill>
                  <a:schemeClr val="tx2"/>
                </a:solidFill>
              </a:rPr>
              <a:t>7. Execute multiple fallback() -&gt; all eth out</a:t>
            </a:r>
            <a:endParaRPr lang="ko-KR" altLang="en-US" dirty="0">
              <a:solidFill>
                <a:schemeClr val="tx2"/>
              </a:solidFill>
            </a:endParaRPr>
          </a:p>
        </p:txBody>
      </p:sp>
      <p:cxnSp>
        <p:nvCxnSpPr>
          <p:cNvPr id="65" name="직선 화살표 연결선 64"/>
          <p:cNvCxnSpPr>
            <a:stCxn id="11" idx="7"/>
          </p:cNvCxnSpPr>
          <p:nvPr/>
        </p:nvCxnSpPr>
        <p:spPr>
          <a:xfrm flipV="1">
            <a:off x="8126077" y="2169491"/>
            <a:ext cx="65197" cy="149905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275260" y="2728996"/>
            <a:ext cx="1766830" cy="307777"/>
          </a:xfrm>
          <a:prstGeom prst="rect">
            <a:avLst/>
          </a:prstGeom>
          <a:solidFill>
            <a:srgbClr val="051F46"/>
          </a:solidFill>
        </p:spPr>
        <p:txBody>
          <a:bodyPr wrap="none" rtlCol="0">
            <a:spAutoFit/>
          </a:bodyPr>
          <a:lstStyle/>
          <a:p>
            <a:r>
              <a:rPr lang="en-US" altLang="ko-KR" dirty="0" smtClean="0">
                <a:solidFill>
                  <a:schemeClr val="tx2"/>
                </a:solidFill>
              </a:rPr>
              <a:t>8. Withdrawal 52eth</a:t>
            </a:r>
            <a:endParaRPr lang="ko-KR" altLang="en-US" dirty="0">
              <a:solidFill>
                <a:schemeClr val="tx2"/>
              </a:solidFill>
            </a:endParaRPr>
          </a:p>
        </p:txBody>
      </p:sp>
    </p:spTree>
    <p:extLst>
      <p:ext uri="{BB962C8B-B14F-4D97-AF65-F5344CB8AC3E}">
        <p14:creationId xmlns:p14="http://schemas.microsoft.com/office/powerpoint/2010/main" val="13493552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dk2"/>
                </a:solidFill>
              </a:rPr>
              <a:t>PRIVACY</a:t>
            </a:r>
            <a:br>
              <a:rPr lang="en" dirty="0" smtClean="0">
                <a:solidFill>
                  <a:schemeClr val="dk2"/>
                </a:solidFill>
              </a:rPr>
            </a:br>
            <a:r>
              <a:rPr lang="en" dirty="0" smtClean="0"/>
              <a:t>LEAKAGE</a:t>
            </a:r>
            <a:endParaRPr dirty="0">
              <a:solidFill>
                <a:schemeClr val="dk2"/>
              </a:solidFill>
            </a:endParaRPr>
          </a:p>
        </p:txBody>
      </p:sp>
      <p:cxnSp>
        <p:nvCxnSpPr>
          <p:cNvPr id="50" name="Google Shape;280;p40"/>
          <p:cNvCxnSpPr/>
          <p:nvPr/>
        </p:nvCxnSpPr>
        <p:spPr>
          <a:xfrm>
            <a:off x="7957374" y="685832"/>
            <a:ext cx="0" cy="4457668"/>
          </a:xfrm>
          <a:prstGeom prst="straightConnector1">
            <a:avLst/>
          </a:prstGeom>
          <a:noFill/>
          <a:ln w="9525" cap="flat" cmpd="sng">
            <a:solidFill>
              <a:schemeClr val="dk2"/>
            </a:solidFill>
            <a:prstDash val="solid"/>
            <a:round/>
            <a:headEnd type="none" w="med" len="med"/>
            <a:tailEnd type="none" w="med" len="med"/>
          </a:ln>
        </p:spPr>
      </p:cxnSp>
      <p:sp>
        <p:nvSpPr>
          <p:cNvPr id="51" name="Google Shape;229;p37"/>
          <p:cNvSpPr txBox="1">
            <a:spLocks/>
          </p:cNvSpPr>
          <p:nvPr/>
        </p:nvSpPr>
        <p:spPr>
          <a:xfrm>
            <a:off x="8011659" y="2283189"/>
            <a:ext cx="943877" cy="12629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l"/>
            <a:r>
              <a:rPr lang="en-US" sz="1400" dirty="0" smtClean="0"/>
              <a:t>COIN </a:t>
            </a:r>
          </a:p>
          <a:p>
            <a:pPr algn="l"/>
            <a:endParaRPr lang="en-US" sz="1400" dirty="0" smtClean="0"/>
          </a:p>
          <a:p>
            <a:pPr algn="l"/>
            <a:r>
              <a:rPr lang="en-US" sz="1400" dirty="0" smtClean="0"/>
              <a:t>MIXING</a:t>
            </a:r>
          </a:p>
          <a:p>
            <a:pPr algn="l"/>
            <a:endParaRPr lang="en-US" sz="1400" dirty="0"/>
          </a:p>
          <a:p>
            <a:pPr algn="l"/>
            <a:r>
              <a:rPr lang="en-US" sz="1400" dirty="0" smtClean="0"/>
              <a:t>METHOD</a:t>
            </a:r>
            <a:endParaRPr lang="en-US" sz="1400" dirty="0"/>
          </a:p>
        </p:txBody>
      </p:sp>
      <p:pic>
        <p:nvPicPr>
          <p:cNvPr id="7" name="Picture 2" descr="텔레그램 마약방] ③ 돈세탁하는 마약상들...범죄에 눈 감은 텔레그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196" y="1814188"/>
            <a:ext cx="4877115" cy="2200955"/>
          </a:xfrm>
          <a:prstGeom prst="snip2DiagRect">
            <a:avLst>
              <a:gd name="adj1" fmla="val 0"/>
              <a:gd name="adj2" fmla="val 8421"/>
            </a:avLst>
          </a:prstGeom>
          <a:solidFill>
            <a:srgbClr val="FFFFFF">
              <a:shade val="85000"/>
            </a:srgbClr>
          </a:solidFill>
          <a:ln w="3175" cap="sq">
            <a:solidFill>
              <a:srgbClr val="15202B"/>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7695833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80" name="Google Shape;380;p43"/>
          <p:cNvSpPr txBox="1">
            <a:spLocks noGrp="1"/>
          </p:cNvSpPr>
          <p:nvPr>
            <p:ph type="ctrTitle"/>
          </p:nvPr>
        </p:nvSpPr>
        <p:spPr>
          <a:xfrm>
            <a:off x="137434" y="1909578"/>
            <a:ext cx="1417983" cy="1725268"/>
          </a:xfrm>
          <a:prstGeom prst="rect">
            <a:avLst/>
          </a:prstGeom>
        </p:spPr>
        <p:txBody>
          <a:bodyPr spcFirstLastPara="1" vert="horz" wrap="square" lIns="91425" tIns="91425" rIns="91425" bIns="91425" anchor="t" anchorCtr="0">
            <a:noAutofit/>
          </a:bodyPr>
          <a:lstStyle/>
          <a:p>
            <a:pPr marL="0" lvl="0" indent="0" algn="r" rtl="0">
              <a:spcBef>
                <a:spcPts val="0"/>
              </a:spcBef>
              <a:spcAft>
                <a:spcPts val="0"/>
              </a:spcAft>
              <a:buNone/>
            </a:pPr>
            <a:r>
              <a:rPr lang="en-US" sz="1400" dirty="0" smtClean="0"/>
              <a:t>INCENTIVE</a:t>
            </a:r>
            <a:br>
              <a:rPr lang="en-US" sz="1400" dirty="0" smtClean="0"/>
            </a:br>
            <a:r>
              <a:rPr lang="en-US" sz="1400" dirty="0"/>
              <a:t/>
            </a:r>
            <a:br>
              <a:rPr lang="en-US" sz="1400" dirty="0"/>
            </a:br>
            <a:r>
              <a:rPr lang="en-US" sz="1400" dirty="0" smtClean="0"/>
              <a:t>MECHANISM</a:t>
            </a:r>
            <a:br>
              <a:rPr lang="en-US" sz="1400" dirty="0" smtClean="0"/>
            </a:br>
            <a:r>
              <a:rPr lang="en-US" sz="1400" dirty="0"/>
              <a:t/>
            </a:r>
            <a:br>
              <a:rPr lang="en-US" sz="1400" dirty="0"/>
            </a:br>
            <a:r>
              <a:rPr lang="en-US" sz="1400" dirty="0" smtClean="0"/>
              <a:t>IN</a:t>
            </a:r>
            <a:br>
              <a:rPr lang="en-US" sz="1400" dirty="0" smtClean="0"/>
            </a:br>
            <a:r>
              <a:rPr lang="en-US" sz="1400" dirty="0"/>
              <a:t/>
            </a:r>
            <a:br>
              <a:rPr lang="en-US" sz="1400" dirty="0"/>
            </a:br>
            <a:r>
              <a:rPr lang="en-US" sz="1400" dirty="0" smtClean="0"/>
              <a:t>BCOT</a:t>
            </a:r>
            <a:endParaRPr sz="1400" dirty="0">
              <a:solidFill>
                <a:schemeClr val="dk2"/>
              </a:solidFill>
            </a:endParaRPr>
          </a:p>
        </p:txBody>
      </p:sp>
      <p:cxnSp>
        <p:nvCxnSpPr>
          <p:cNvPr id="19" name="Google Shape;443;p48"/>
          <p:cNvCxnSpPr/>
          <p:nvPr/>
        </p:nvCxnSpPr>
        <p:spPr>
          <a:xfrm>
            <a:off x="1729408" y="1212574"/>
            <a:ext cx="6626" cy="3983935"/>
          </a:xfrm>
          <a:prstGeom prst="straightConnector1">
            <a:avLst/>
          </a:prstGeom>
          <a:noFill/>
          <a:ln w="9525" cap="flat" cmpd="sng">
            <a:solidFill>
              <a:schemeClr val="dk2"/>
            </a:solidFill>
            <a:prstDash val="solid"/>
            <a:round/>
            <a:headEnd type="none" w="med" len="med"/>
            <a:tailEnd type="none" w="med" len="med"/>
          </a:ln>
        </p:spPr>
      </p:cxnSp>
      <p:pic>
        <p:nvPicPr>
          <p:cNvPr id="6146" name="Picture 2" descr="The Future of Credit: Blockchain And Reputation Based Scores | by Igor |  Coinmonk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825" y="1487230"/>
            <a:ext cx="4568825" cy="2569964"/>
          </a:xfrm>
          <a:prstGeom prst="snip2DiagRect">
            <a:avLst/>
          </a:prstGeom>
          <a:solidFill>
            <a:srgbClr val="FFFFFF">
              <a:shade val="85000"/>
            </a:srgbClr>
          </a:solidFill>
          <a:ln w="3175" cap="sq">
            <a:solidFill>
              <a:srgbClr val="15202B"/>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88462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DIFFICULTY IN BDA</a:t>
            </a:r>
            <a:br>
              <a:rPr lang="en" dirty="0" smtClean="0"/>
            </a:br>
            <a:r>
              <a:rPr lang="en" dirty="0" smtClean="0"/>
              <a:t>IN BCOT</a:t>
            </a:r>
            <a:endParaRPr dirty="0"/>
          </a:p>
        </p:txBody>
      </p:sp>
      <p:pic>
        <p:nvPicPr>
          <p:cNvPr id="7170" name="Picture 2" descr="GNN / Community Detection and Collaborative Filt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895146"/>
            <a:ext cx="2350544" cy="1898517"/>
          </a:xfrm>
          <a:prstGeom prst="snip2DiagRect">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7172" name="Picture 4"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357" y="2281665"/>
            <a:ext cx="2322641" cy="1125478"/>
          </a:xfrm>
          <a:prstGeom prst="snip2DiagRect">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cxnSp>
        <p:nvCxnSpPr>
          <p:cNvPr id="61" name="Google Shape;443;p48"/>
          <p:cNvCxnSpPr/>
          <p:nvPr/>
        </p:nvCxnSpPr>
        <p:spPr>
          <a:xfrm>
            <a:off x="7716736" y="1241516"/>
            <a:ext cx="0" cy="3008526"/>
          </a:xfrm>
          <a:prstGeom prst="straightConnector1">
            <a:avLst/>
          </a:prstGeom>
          <a:noFill/>
          <a:ln w="9525" cap="flat" cmpd="sng">
            <a:solidFill>
              <a:schemeClr val="dk2"/>
            </a:solidFill>
            <a:prstDash val="solid"/>
            <a:round/>
            <a:headEnd type="none" w="med" len="med"/>
            <a:tailEnd type="none" w="med" len="med"/>
          </a:ln>
        </p:spPr>
      </p:cxnSp>
      <p:cxnSp>
        <p:nvCxnSpPr>
          <p:cNvPr id="63" name="Google Shape;443;p48"/>
          <p:cNvCxnSpPr/>
          <p:nvPr/>
        </p:nvCxnSpPr>
        <p:spPr>
          <a:xfrm>
            <a:off x="789569" y="4250042"/>
            <a:ext cx="6927167" cy="871"/>
          </a:xfrm>
          <a:prstGeom prst="straightConnector1">
            <a:avLst/>
          </a:prstGeom>
          <a:noFill/>
          <a:ln w="9525" cap="flat" cmpd="sng">
            <a:solidFill>
              <a:schemeClr val="dk2"/>
            </a:solidFill>
            <a:prstDash val="solid"/>
            <a:round/>
            <a:headEnd type="none" w="med" len="med"/>
            <a:tailEnd type="none" w="med" len="med"/>
          </a:ln>
        </p:spPr>
      </p:cxnSp>
      <p:sp>
        <p:nvSpPr>
          <p:cNvPr id="67" name="Google Shape;229;p37"/>
          <p:cNvSpPr txBox="1">
            <a:spLocks/>
          </p:cNvSpPr>
          <p:nvPr/>
        </p:nvSpPr>
        <p:spPr>
          <a:xfrm>
            <a:off x="2228786" y="4565116"/>
            <a:ext cx="4048731" cy="4240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ctr"/>
            <a:r>
              <a:rPr lang="en-US" sz="1400" dirty="0" smtClean="0"/>
              <a:t>COMMUNITY DETECTION OF</a:t>
            </a:r>
          </a:p>
          <a:p>
            <a:pPr algn="ctr"/>
            <a:r>
              <a:rPr lang="en-US" sz="1400" dirty="0" smtClean="0"/>
              <a:t>ANONYMOUS DATA</a:t>
            </a:r>
            <a:endParaRPr lang="en-US" sz="1400" dirty="0"/>
          </a:p>
        </p:txBody>
      </p:sp>
    </p:spTree>
    <p:extLst>
      <p:ext uri="{BB962C8B-B14F-4D97-AF65-F5344CB8AC3E}">
        <p14:creationId xmlns:p14="http://schemas.microsoft.com/office/powerpoint/2010/main" val="14422524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altLang="ko-KR" dirty="0" smtClean="0"/>
              <a:t>SCALABILITY OF</a:t>
            </a:r>
            <a:br>
              <a:rPr lang="en" altLang="ko-KR" dirty="0" smtClean="0"/>
            </a:br>
            <a:r>
              <a:rPr lang="en" altLang="ko-KR" dirty="0" smtClean="0"/>
              <a:t>BCOT</a:t>
            </a:r>
            <a:endParaRPr dirty="0">
              <a:solidFill>
                <a:schemeClr val="dk2"/>
              </a:solidFill>
            </a:endParaRPr>
          </a:p>
        </p:txBody>
      </p:sp>
      <p:sp>
        <p:nvSpPr>
          <p:cNvPr id="2" name="직사각형 1"/>
          <p:cNvSpPr/>
          <p:nvPr/>
        </p:nvSpPr>
        <p:spPr>
          <a:xfrm>
            <a:off x="283095" y="2490419"/>
            <a:ext cx="921380" cy="879499"/>
          </a:xfrm>
          <a:prstGeom prst="rect">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p:cNvSpPr/>
          <p:nvPr/>
        </p:nvSpPr>
        <p:spPr>
          <a:xfrm>
            <a:off x="349668" y="2560220"/>
            <a:ext cx="788233" cy="20342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1377816" y="2490419"/>
            <a:ext cx="921380" cy="879499"/>
          </a:xfrm>
          <a:prstGeom prst="rect">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p:cNvSpPr/>
          <p:nvPr/>
        </p:nvSpPr>
        <p:spPr>
          <a:xfrm>
            <a:off x="1444389" y="2560220"/>
            <a:ext cx="788233" cy="20342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2472537" y="2490419"/>
            <a:ext cx="921380" cy="879499"/>
          </a:xfrm>
          <a:prstGeom prst="rect">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2539110" y="2560220"/>
            <a:ext cx="788233" cy="20342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3800321" y="2603756"/>
            <a:ext cx="921380" cy="879499"/>
          </a:xfrm>
          <a:prstGeom prst="rect">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3866894" y="2673557"/>
            <a:ext cx="788233" cy="20342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3800321" y="3614714"/>
            <a:ext cx="921380" cy="879499"/>
          </a:xfrm>
          <a:prstGeom prst="rect">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3866894" y="3684515"/>
            <a:ext cx="788233" cy="20342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3800321" y="1592798"/>
            <a:ext cx="921380" cy="879499"/>
          </a:xfrm>
          <a:prstGeom prst="rect">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3866894" y="1662599"/>
            <a:ext cx="788233" cy="20342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화살표 연결선 4"/>
          <p:cNvCxnSpPr>
            <a:stCxn id="3" idx="3"/>
          </p:cNvCxnSpPr>
          <p:nvPr/>
        </p:nvCxnSpPr>
        <p:spPr>
          <a:xfrm flipV="1">
            <a:off x="1137901" y="2659342"/>
            <a:ext cx="239914" cy="258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flipV="1">
            <a:off x="2232622" y="2656753"/>
            <a:ext cx="239914" cy="258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a:endCxn id="14" idx="2"/>
          </p:cNvCxnSpPr>
          <p:nvPr/>
        </p:nvCxnSpPr>
        <p:spPr>
          <a:xfrm flipV="1">
            <a:off x="4261010" y="4494213"/>
            <a:ext cx="1" cy="29374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a:stCxn id="15" idx="0"/>
            <a:endCxn id="12" idx="2"/>
          </p:cNvCxnSpPr>
          <p:nvPr/>
        </p:nvCxnSpPr>
        <p:spPr>
          <a:xfrm flipV="1">
            <a:off x="4261011" y="3483255"/>
            <a:ext cx="0" cy="2012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stCxn id="13" idx="0"/>
            <a:endCxn id="16" idx="2"/>
          </p:cNvCxnSpPr>
          <p:nvPr/>
        </p:nvCxnSpPr>
        <p:spPr>
          <a:xfrm flipV="1">
            <a:off x="4261011" y="2472297"/>
            <a:ext cx="0" cy="2012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a:stCxn id="17" idx="0"/>
          </p:cNvCxnSpPr>
          <p:nvPr/>
        </p:nvCxnSpPr>
        <p:spPr>
          <a:xfrm flipH="1" flipV="1">
            <a:off x="4261010" y="1299050"/>
            <a:ext cx="1" cy="36354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p:cNvCxnSpPr>
            <a:stCxn id="11" idx="3"/>
            <a:endCxn id="16" idx="1"/>
          </p:cNvCxnSpPr>
          <p:nvPr/>
        </p:nvCxnSpPr>
        <p:spPr>
          <a:xfrm flipV="1">
            <a:off x="3327343" y="2032548"/>
            <a:ext cx="472978" cy="62938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2" name="타원 261"/>
          <p:cNvSpPr/>
          <p:nvPr/>
        </p:nvSpPr>
        <p:spPr>
          <a:xfrm>
            <a:off x="5331270" y="2652635"/>
            <a:ext cx="546100" cy="556507"/>
          </a:xfrm>
          <a:prstGeom prst="ellipse">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p:cNvSpPr/>
          <p:nvPr/>
        </p:nvSpPr>
        <p:spPr>
          <a:xfrm>
            <a:off x="6587232" y="3460172"/>
            <a:ext cx="546100" cy="556507"/>
          </a:xfrm>
          <a:prstGeom prst="ellipse">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6532758" y="2348584"/>
            <a:ext cx="546100" cy="556507"/>
          </a:xfrm>
          <a:prstGeom prst="ellipse">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p:cNvSpPr/>
          <p:nvPr/>
        </p:nvSpPr>
        <p:spPr>
          <a:xfrm>
            <a:off x="7539547" y="2930169"/>
            <a:ext cx="546100" cy="556507"/>
          </a:xfrm>
          <a:prstGeom prst="ellipse">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p:cNvSpPr/>
          <p:nvPr/>
        </p:nvSpPr>
        <p:spPr>
          <a:xfrm>
            <a:off x="6708458" y="1552030"/>
            <a:ext cx="546100" cy="556507"/>
          </a:xfrm>
          <a:prstGeom prst="ellipse">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4" name="직선 연결선 263"/>
          <p:cNvCxnSpPr>
            <a:stCxn id="262" idx="6"/>
            <a:endCxn id="46" idx="2"/>
          </p:cNvCxnSpPr>
          <p:nvPr/>
        </p:nvCxnSpPr>
        <p:spPr>
          <a:xfrm flipV="1">
            <a:off x="5877370" y="2626838"/>
            <a:ext cx="655388" cy="304051"/>
          </a:xfrm>
          <a:prstGeom prst="line">
            <a:avLst/>
          </a:prstGeom>
          <a:ln>
            <a:solidFill>
              <a:srgbClr val="00FFCD"/>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a:stCxn id="262" idx="6"/>
            <a:endCxn id="45" idx="2"/>
          </p:cNvCxnSpPr>
          <p:nvPr/>
        </p:nvCxnSpPr>
        <p:spPr>
          <a:xfrm>
            <a:off x="5877370" y="2930889"/>
            <a:ext cx="709862" cy="807537"/>
          </a:xfrm>
          <a:prstGeom prst="line">
            <a:avLst/>
          </a:prstGeom>
          <a:ln>
            <a:solidFill>
              <a:srgbClr val="00FFCD"/>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a:stCxn id="262" idx="6"/>
            <a:endCxn id="47" idx="2"/>
          </p:cNvCxnSpPr>
          <p:nvPr/>
        </p:nvCxnSpPr>
        <p:spPr>
          <a:xfrm>
            <a:off x="5877370" y="2930889"/>
            <a:ext cx="1662177" cy="277534"/>
          </a:xfrm>
          <a:prstGeom prst="line">
            <a:avLst/>
          </a:prstGeom>
          <a:ln>
            <a:solidFill>
              <a:srgbClr val="00FFCD"/>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a:stCxn id="262" idx="6"/>
            <a:endCxn id="48" idx="2"/>
          </p:cNvCxnSpPr>
          <p:nvPr/>
        </p:nvCxnSpPr>
        <p:spPr>
          <a:xfrm flipV="1">
            <a:off x="5877370" y="1830284"/>
            <a:ext cx="831088" cy="1100605"/>
          </a:xfrm>
          <a:prstGeom prst="line">
            <a:avLst/>
          </a:prstGeom>
          <a:ln>
            <a:solidFill>
              <a:srgbClr val="00FFCD"/>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a:stCxn id="46" idx="0"/>
            <a:endCxn id="48" idx="4"/>
          </p:cNvCxnSpPr>
          <p:nvPr/>
        </p:nvCxnSpPr>
        <p:spPr>
          <a:xfrm flipV="1">
            <a:off x="6805808" y="2108537"/>
            <a:ext cx="175700" cy="240047"/>
          </a:xfrm>
          <a:prstGeom prst="line">
            <a:avLst/>
          </a:prstGeom>
          <a:ln>
            <a:solidFill>
              <a:srgbClr val="00FFCD"/>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a:stCxn id="47" idx="2"/>
            <a:endCxn id="46" idx="6"/>
          </p:cNvCxnSpPr>
          <p:nvPr/>
        </p:nvCxnSpPr>
        <p:spPr>
          <a:xfrm flipH="1" flipV="1">
            <a:off x="7078858" y="2626838"/>
            <a:ext cx="460689" cy="581585"/>
          </a:xfrm>
          <a:prstGeom prst="line">
            <a:avLst/>
          </a:prstGeom>
          <a:ln>
            <a:solidFill>
              <a:srgbClr val="00FFCD"/>
            </a:solidFill>
          </a:ln>
        </p:spPr>
        <p:style>
          <a:lnRef idx="1">
            <a:schemeClr val="accent1"/>
          </a:lnRef>
          <a:fillRef idx="0">
            <a:schemeClr val="accent1"/>
          </a:fillRef>
          <a:effectRef idx="0">
            <a:schemeClr val="accent1"/>
          </a:effectRef>
          <a:fontRef idx="minor">
            <a:schemeClr val="tx1"/>
          </a:fontRef>
        </p:style>
      </p:cxnSp>
      <p:cxnSp>
        <p:nvCxnSpPr>
          <p:cNvPr id="71" name="직선 연결선 70"/>
          <p:cNvCxnSpPr>
            <a:stCxn id="45" idx="0"/>
            <a:endCxn id="46" idx="4"/>
          </p:cNvCxnSpPr>
          <p:nvPr/>
        </p:nvCxnSpPr>
        <p:spPr>
          <a:xfrm flipH="1" flipV="1">
            <a:off x="6805808" y="2905091"/>
            <a:ext cx="54474" cy="555081"/>
          </a:xfrm>
          <a:prstGeom prst="line">
            <a:avLst/>
          </a:prstGeom>
          <a:ln>
            <a:solidFill>
              <a:srgbClr val="00FFCD"/>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a:stCxn id="47" idx="2"/>
            <a:endCxn id="48" idx="5"/>
          </p:cNvCxnSpPr>
          <p:nvPr/>
        </p:nvCxnSpPr>
        <p:spPr>
          <a:xfrm flipH="1" flipV="1">
            <a:off x="7174584" y="2027038"/>
            <a:ext cx="364963" cy="1181385"/>
          </a:xfrm>
          <a:prstGeom prst="line">
            <a:avLst/>
          </a:prstGeom>
          <a:ln>
            <a:solidFill>
              <a:srgbClr val="00FFCD"/>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45" idx="7"/>
            <a:endCxn id="48" idx="5"/>
          </p:cNvCxnSpPr>
          <p:nvPr/>
        </p:nvCxnSpPr>
        <p:spPr>
          <a:xfrm flipV="1">
            <a:off x="7053358" y="2027038"/>
            <a:ext cx="121226" cy="1514633"/>
          </a:xfrm>
          <a:prstGeom prst="line">
            <a:avLst/>
          </a:prstGeom>
          <a:ln>
            <a:solidFill>
              <a:srgbClr val="00FFCD"/>
            </a:solidFill>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45" idx="7"/>
            <a:endCxn id="47" idx="2"/>
          </p:cNvCxnSpPr>
          <p:nvPr/>
        </p:nvCxnSpPr>
        <p:spPr>
          <a:xfrm flipV="1">
            <a:off x="7053358" y="3208423"/>
            <a:ext cx="486189" cy="333248"/>
          </a:xfrm>
          <a:prstGeom prst="line">
            <a:avLst/>
          </a:prstGeom>
          <a:ln>
            <a:solidFill>
              <a:srgbClr val="00FFCD"/>
            </a:solidFill>
          </a:ln>
        </p:spPr>
        <p:style>
          <a:lnRef idx="1">
            <a:schemeClr val="accent1"/>
          </a:lnRef>
          <a:fillRef idx="0">
            <a:schemeClr val="accent1"/>
          </a:fillRef>
          <a:effectRef idx="0">
            <a:schemeClr val="accent1"/>
          </a:effectRef>
          <a:fontRef idx="minor">
            <a:schemeClr val="tx1"/>
          </a:fontRef>
        </p:style>
      </p:cxnSp>
      <p:sp>
        <p:nvSpPr>
          <p:cNvPr id="37" name="모서리가 둥근 사각형 설명선 36"/>
          <p:cNvSpPr/>
          <p:nvPr/>
        </p:nvSpPr>
        <p:spPr>
          <a:xfrm>
            <a:off x="5269131" y="3738425"/>
            <a:ext cx="935933" cy="632075"/>
          </a:xfrm>
          <a:prstGeom prst="wedgeRoundRectCallout">
            <a:avLst>
              <a:gd name="adj1" fmla="val -13370"/>
              <a:gd name="adj2" fmla="val -131393"/>
              <a:gd name="adj3" fmla="val 16667"/>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z (</a:t>
            </a:r>
            <a:r>
              <a:rPr lang="en-US" altLang="ko-KR" dirty="0" err="1" smtClean="0">
                <a:solidFill>
                  <a:schemeClr val="tx2"/>
                </a:solidFill>
              </a:rPr>
              <a:t>PoW</a:t>
            </a:r>
            <a:r>
              <a:rPr lang="en-US" altLang="ko-KR" dirty="0" smtClean="0">
                <a:solidFill>
                  <a:schemeClr val="tx2"/>
                </a:solidFill>
              </a:rPr>
              <a:t>)</a:t>
            </a:r>
            <a:endParaRPr lang="ko-KR" altLang="en-US" dirty="0">
              <a:solidFill>
                <a:schemeClr val="tx2"/>
              </a:solidFill>
            </a:endParaRPr>
          </a:p>
        </p:txBody>
      </p:sp>
      <p:sp>
        <p:nvSpPr>
          <p:cNvPr id="86" name="모서리가 둥근 사각형 설명선 85"/>
          <p:cNvSpPr/>
          <p:nvPr/>
        </p:nvSpPr>
        <p:spPr>
          <a:xfrm>
            <a:off x="6425691" y="660804"/>
            <a:ext cx="935933" cy="632075"/>
          </a:xfrm>
          <a:prstGeom prst="wedgeRoundRectCallout">
            <a:avLst>
              <a:gd name="adj1" fmla="val 7663"/>
              <a:gd name="adj2" fmla="val 89625"/>
              <a:gd name="adj3" fmla="val 16667"/>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N(PBFT)</a:t>
            </a:r>
            <a:endParaRPr lang="ko-KR" altLang="en-US" dirty="0">
              <a:solidFill>
                <a:schemeClr val="tx2"/>
              </a:solidFill>
            </a:endParaRPr>
          </a:p>
        </p:txBody>
      </p:sp>
      <p:sp>
        <p:nvSpPr>
          <p:cNvPr id="87" name="모서리가 둥근 사각형 설명선 86"/>
          <p:cNvSpPr/>
          <p:nvPr/>
        </p:nvSpPr>
        <p:spPr>
          <a:xfrm>
            <a:off x="7447634" y="1640596"/>
            <a:ext cx="935933" cy="632075"/>
          </a:xfrm>
          <a:prstGeom prst="wedgeRoundRectCallout">
            <a:avLst>
              <a:gd name="adj1" fmla="val -88679"/>
              <a:gd name="adj2" fmla="val 92638"/>
              <a:gd name="adj3" fmla="val 16667"/>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N</a:t>
            </a:r>
            <a:endParaRPr lang="ko-KR" altLang="en-US" dirty="0">
              <a:solidFill>
                <a:schemeClr val="tx2"/>
              </a:solidFill>
            </a:endParaRPr>
          </a:p>
        </p:txBody>
      </p:sp>
      <p:sp>
        <p:nvSpPr>
          <p:cNvPr id="88" name="모서리가 둥근 사각형 설명선 87"/>
          <p:cNvSpPr/>
          <p:nvPr/>
        </p:nvSpPr>
        <p:spPr>
          <a:xfrm>
            <a:off x="7522418" y="3848654"/>
            <a:ext cx="935933" cy="632075"/>
          </a:xfrm>
          <a:prstGeom prst="wedgeRoundRectCallout">
            <a:avLst>
              <a:gd name="adj1" fmla="val -20154"/>
              <a:gd name="adj2" fmla="val -102260"/>
              <a:gd name="adj3" fmla="val 16667"/>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N</a:t>
            </a:r>
            <a:endParaRPr lang="ko-KR" altLang="en-US" dirty="0">
              <a:solidFill>
                <a:schemeClr val="tx2"/>
              </a:solidFill>
            </a:endParaRPr>
          </a:p>
        </p:txBody>
      </p:sp>
      <p:sp>
        <p:nvSpPr>
          <p:cNvPr id="89" name="모서리가 둥근 사각형 설명선 88"/>
          <p:cNvSpPr/>
          <p:nvPr/>
        </p:nvSpPr>
        <p:spPr>
          <a:xfrm>
            <a:off x="6507022" y="4201336"/>
            <a:ext cx="935933" cy="632075"/>
          </a:xfrm>
          <a:prstGeom prst="wedgeRoundRectCallout">
            <a:avLst>
              <a:gd name="adj1" fmla="val -8620"/>
              <a:gd name="adj2" fmla="val -77144"/>
              <a:gd name="adj3" fmla="val 16667"/>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N</a:t>
            </a:r>
            <a:endParaRPr lang="ko-KR" altLang="en-US" dirty="0">
              <a:solidFill>
                <a:schemeClr val="tx2"/>
              </a:solidFill>
            </a:endParaRPr>
          </a:p>
        </p:txBody>
      </p:sp>
      <p:sp>
        <p:nvSpPr>
          <p:cNvPr id="41" name="가로로 말린 두루마리 모양 40"/>
          <p:cNvSpPr/>
          <p:nvPr/>
        </p:nvSpPr>
        <p:spPr>
          <a:xfrm>
            <a:off x="5331270" y="1640596"/>
            <a:ext cx="826861" cy="587964"/>
          </a:xfrm>
          <a:prstGeom prst="horizontalScroll">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…-z-N</a:t>
            </a:r>
            <a:endParaRPr lang="ko-KR" altLang="en-US" dirty="0">
              <a:solidFill>
                <a:schemeClr val="tx2"/>
              </a:solidFill>
            </a:endParaRPr>
          </a:p>
        </p:txBody>
      </p:sp>
    </p:spTree>
    <p:extLst>
      <p:ext uri="{BB962C8B-B14F-4D97-AF65-F5344CB8AC3E}">
        <p14:creationId xmlns:p14="http://schemas.microsoft.com/office/powerpoint/2010/main" val="33030654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635950" y="1641261"/>
            <a:ext cx="3867300" cy="6680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sz="2400" dirty="0">
                <a:solidFill>
                  <a:schemeClr val="dk2"/>
                </a:solidFill>
              </a:rPr>
              <a:t>THE RECENT INDUSTRY</a:t>
            </a:r>
            <a:endParaRPr sz="2400" dirty="0">
              <a:solidFill>
                <a:schemeClr val="dk2"/>
              </a:solidFill>
            </a:endParaRPr>
          </a:p>
        </p:txBody>
      </p:sp>
      <p:sp>
        <p:nvSpPr>
          <p:cNvPr id="188" name="Google Shape;188;p34"/>
          <p:cNvSpPr txBox="1">
            <a:spLocks noGrp="1"/>
          </p:cNvSpPr>
          <p:nvPr>
            <p:ph type="subTitle" idx="1"/>
          </p:nvPr>
        </p:nvSpPr>
        <p:spPr>
          <a:xfrm>
            <a:off x="2457150" y="2292883"/>
            <a:ext cx="42249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r>
              <a:rPr lang="en" dirty="0"/>
              <a:t>The advance of ICT has connected</a:t>
            </a:r>
          </a:p>
          <a:p>
            <a:pPr marL="0" lvl="0" indent="0" algn="ctr" rtl="0">
              <a:spcBef>
                <a:spcPts val="0"/>
              </a:spcBef>
              <a:spcAft>
                <a:spcPts val="0"/>
              </a:spcAft>
              <a:buNone/>
            </a:pPr>
            <a:r>
              <a:rPr lang="en" dirty="0"/>
              <a:t>the </a:t>
            </a:r>
            <a:r>
              <a:rPr lang="en-US" altLang="ko-KR" b="1" dirty="0"/>
              <a:t>P</a:t>
            </a:r>
            <a:r>
              <a:rPr lang="en" b="1" dirty="0"/>
              <a:t>hysical</a:t>
            </a:r>
            <a:r>
              <a:rPr lang="en" dirty="0"/>
              <a:t> industrial environment to</a:t>
            </a:r>
          </a:p>
          <a:p>
            <a:pPr marL="0" lvl="0" indent="0" algn="ctr" rtl="0">
              <a:spcBef>
                <a:spcPts val="0"/>
              </a:spcBef>
              <a:spcAft>
                <a:spcPts val="0"/>
              </a:spcAft>
              <a:buNone/>
            </a:pPr>
            <a:r>
              <a:rPr lang="en" dirty="0"/>
              <a:t>the </a:t>
            </a:r>
            <a:r>
              <a:rPr lang="en-US" altLang="ko-KR" b="1" dirty="0"/>
              <a:t>C</a:t>
            </a:r>
            <a:r>
              <a:rPr lang="en" b="1" dirty="0"/>
              <a:t>yberspace</a:t>
            </a:r>
            <a:r>
              <a:rPr lang="en" dirty="0"/>
              <a:t> of computing systems</a:t>
            </a:r>
            <a:endParaRPr dirty="0"/>
          </a:p>
        </p:txBody>
      </p:sp>
      <p:cxnSp>
        <p:nvCxnSpPr>
          <p:cNvPr id="189" name="Google Shape;189;p34"/>
          <p:cNvCxnSpPr/>
          <p:nvPr/>
        </p:nvCxnSpPr>
        <p:spPr>
          <a:xfrm>
            <a:off x="4569600" y="1494500"/>
            <a:ext cx="4574400" cy="0"/>
          </a:xfrm>
          <a:prstGeom prst="straightConnector1">
            <a:avLst/>
          </a:prstGeom>
          <a:noFill/>
          <a:ln w="9525" cap="flat" cmpd="sng">
            <a:solidFill>
              <a:schemeClr val="dk2"/>
            </a:solidFill>
            <a:prstDash val="solid"/>
            <a:round/>
            <a:headEnd type="none" w="med" len="med"/>
            <a:tailEnd type="none" w="med" len="med"/>
          </a:ln>
        </p:spPr>
      </p:cxnSp>
      <p:cxnSp>
        <p:nvCxnSpPr>
          <p:cNvPr id="190" name="Google Shape;190;p34"/>
          <p:cNvCxnSpPr/>
          <p:nvPr/>
        </p:nvCxnSpPr>
        <p:spPr>
          <a:xfrm>
            <a:off x="0" y="3568175"/>
            <a:ext cx="4574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dk2"/>
                </a:solidFill>
              </a:rPr>
              <a:t>SUMMARY</a:t>
            </a:r>
            <a:endParaRPr dirty="0">
              <a:solidFill>
                <a:schemeClr val="dk2"/>
              </a:solidFill>
            </a:endParaRPr>
          </a:p>
        </p:txBody>
      </p:sp>
      <p:sp>
        <p:nvSpPr>
          <p:cNvPr id="3" name="모서리가 둥근 직사각형 2"/>
          <p:cNvSpPr/>
          <p:nvPr/>
        </p:nvSpPr>
        <p:spPr>
          <a:xfrm>
            <a:off x="1200150" y="2977675"/>
            <a:ext cx="2254250" cy="1022350"/>
          </a:xfrm>
          <a:prstGeom prst="roundRect">
            <a:avLst/>
          </a:prstGeom>
          <a:solidFill>
            <a:srgbClr val="092349"/>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smtClean="0">
              <a:solidFill>
                <a:schemeClr val="tx2"/>
              </a:solidFill>
            </a:endParaRPr>
          </a:p>
          <a:p>
            <a:pPr algn="ctr"/>
            <a:r>
              <a:rPr lang="en-US" altLang="ko-KR" dirty="0" smtClean="0">
                <a:solidFill>
                  <a:schemeClr val="tx2"/>
                </a:solidFill>
              </a:rPr>
              <a:t>…</a:t>
            </a:r>
            <a:endParaRPr lang="ko-KR" altLang="en-US" dirty="0">
              <a:solidFill>
                <a:schemeClr val="tx2"/>
              </a:solidFill>
            </a:endParaRPr>
          </a:p>
        </p:txBody>
      </p:sp>
      <p:sp>
        <p:nvSpPr>
          <p:cNvPr id="2" name="타원 1"/>
          <p:cNvSpPr/>
          <p:nvPr/>
        </p:nvSpPr>
        <p:spPr>
          <a:xfrm>
            <a:off x="1889125" y="2482850"/>
            <a:ext cx="869950" cy="850900"/>
          </a:xfrm>
          <a:prstGeom prst="ellipse">
            <a:avLst/>
          </a:prstGeom>
          <a:solidFill>
            <a:srgbClr val="092349"/>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2"/>
                </a:solidFill>
              </a:rPr>
              <a:t>A</a:t>
            </a:r>
            <a:endParaRPr lang="ko-KR" altLang="en-US" dirty="0">
              <a:solidFill>
                <a:schemeClr val="tx2"/>
              </a:solidFill>
            </a:endParaRPr>
          </a:p>
        </p:txBody>
      </p:sp>
      <p:sp>
        <p:nvSpPr>
          <p:cNvPr id="4" name="모서리가 둥근 사각형 설명선 3"/>
          <p:cNvSpPr/>
          <p:nvPr/>
        </p:nvSpPr>
        <p:spPr>
          <a:xfrm>
            <a:off x="1528135" y="1129350"/>
            <a:ext cx="1591930" cy="800100"/>
          </a:xfrm>
          <a:prstGeom prst="wedgeRoundRectCallout">
            <a:avLst>
              <a:gd name="adj1" fmla="val 3272"/>
              <a:gd name="adj2" fmla="val 103733"/>
              <a:gd name="adj3" fmla="val 16667"/>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j </a:t>
            </a:r>
          </a:p>
          <a:p>
            <a:pPr algn="ctr"/>
            <a:r>
              <a:rPr lang="en-US" altLang="ko-KR" dirty="0" smtClean="0">
                <a:solidFill>
                  <a:schemeClr val="tx2"/>
                </a:solidFill>
              </a:rPr>
              <a:t>(Consented)</a:t>
            </a:r>
            <a:endParaRPr lang="ko-KR" altLang="en-US" dirty="0">
              <a:solidFill>
                <a:schemeClr val="tx2"/>
              </a:solidFill>
            </a:endParaRPr>
          </a:p>
        </p:txBody>
      </p:sp>
      <p:sp>
        <p:nvSpPr>
          <p:cNvPr id="33" name="모서리가 둥근 직사각형 32"/>
          <p:cNvSpPr/>
          <p:nvPr/>
        </p:nvSpPr>
        <p:spPr>
          <a:xfrm>
            <a:off x="4429124" y="2977675"/>
            <a:ext cx="3851275" cy="1841975"/>
          </a:xfrm>
          <a:prstGeom prst="roundRect">
            <a:avLst/>
          </a:prstGeom>
          <a:solidFill>
            <a:srgbClr val="092349"/>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dirty="0" smtClean="0">
              <a:solidFill>
                <a:schemeClr val="tx2"/>
              </a:solidFill>
            </a:endParaRPr>
          </a:p>
          <a:p>
            <a:pPr algn="ctr"/>
            <a:endParaRPr lang="ko-KR" altLang="en-US" dirty="0">
              <a:solidFill>
                <a:schemeClr val="tx2"/>
              </a:solidFill>
            </a:endParaRPr>
          </a:p>
        </p:txBody>
      </p:sp>
      <p:sp>
        <p:nvSpPr>
          <p:cNvPr id="34" name="타원 33"/>
          <p:cNvSpPr/>
          <p:nvPr/>
        </p:nvSpPr>
        <p:spPr>
          <a:xfrm>
            <a:off x="5919786" y="2523650"/>
            <a:ext cx="869950" cy="850900"/>
          </a:xfrm>
          <a:prstGeom prst="ellipse">
            <a:avLst/>
          </a:prstGeom>
          <a:solidFill>
            <a:srgbClr val="092349"/>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B</a:t>
            </a:r>
            <a:endParaRPr lang="ko-KR" altLang="en-US" dirty="0">
              <a:solidFill>
                <a:schemeClr val="tx2"/>
              </a:solidFill>
            </a:endParaRPr>
          </a:p>
        </p:txBody>
      </p:sp>
      <p:sp>
        <p:nvSpPr>
          <p:cNvPr id="35" name="타원 34"/>
          <p:cNvSpPr/>
          <p:nvPr/>
        </p:nvSpPr>
        <p:spPr>
          <a:xfrm>
            <a:off x="4675188" y="3892194"/>
            <a:ext cx="625475" cy="584200"/>
          </a:xfrm>
          <a:prstGeom prst="ellipse">
            <a:avLst/>
          </a:prstGeom>
          <a:solidFill>
            <a:srgbClr val="092349"/>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B’s </a:t>
            </a:r>
            <a:r>
              <a:rPr lang="en-US" altLang="ko-KR" dirty="0" err="1" smtClean="0">
                <a:solidFill>
                  <a:schemeClr val="tx2"/>
                </a:solidFill>
              </a:rPr>
              <a:t>IoT</a:t>
            </a:r>
            <a:endParaRPr lang="ko-KR" altLang="en-US" dirty="0">
              <a:solidFill>
                <a:schemeClr val="tx2"/>
              </a:solidFill>
            </a:endParaRPr>
          </a:p>
        </p:txBody>
      </p:sp>
      <p:sp>
        <p:nvSpPr>
          <p:cNvPr id="36" name="타원 35"/>
          <p:cNvSpPr/>
          <p:nvPr/>
        </p:nvSpPr>
        <p:spPr>
          <a:xfrm>
            <a:off x="5649912" y="3898662"/>
            <a:ext cx="625475" cy="584200"/>
          </a:xfrm>
          <a:prstGeom prst="ellipse">
            <a:avLst/>
          </a:prstGeom>
          <a:solidFill>
            <a:srgbClr val="092349"/>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B’s </a:t>
            </a:r>
            <a:r>
              <a:rPr lang="en-US" altLang="ko-KR" dirty="0" err="1" smtClean="0">
                <a:solidFill>
                  <a:schemeClr val="tx2"/>
                </a:solidFill>
              </a:rPr>
              <a:t>IoT</a:t>
            </a:r>
            <a:endParaRPr lang="ko-KR" altLang="en-US" dirty="0">
              <a:solidFill>
                <a:schemeClr val="tx2"/>
              </a:solidFill>
            </a:endParaRPr>
          </a:p>
        </p:txBody>
      </p:sp>
      <p:sp>
        <p:nvSpPr>
          <p:cNvPr id="37" name="타원 36"/>
          <p:cNvSpPr/>
          <p:nvPr/>
        </p:nvSpPr>
        <p:spPr>
          <a:xfrm>
            <a:off x="6468466" y="3828575"/>
            <a:ext cx="1618854" cy="711438"/>
          </a:xfrm>
          <a:prstGeom prst="ellipse">
            <a:avLst/>
          </a:prstGeom>
          <a:solidFill>
            <a:srgbClr val="092349"/>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B’s Confidential</a:t>
            </a:r>
          </a:p>
          <a:p>
            <a:pPr algn="ctr"/>
            <a:r>
              <a:rPr lang="en-US" altLang="ko-KR" dirty="0" err="1" smtClean="0">
                <a:solidFill>
                  <a:schemeClr val="tx2"/>
                </a:solidFill>
              </a:rPr>
              <a:t>IoT</a:t>
            </a:r>
            <a:endParaRPr lang="en-US" altLang="ko-KR" dirty="0" smtClean="0">
              <a:solidFill>
                <a:schemeClr val="tx2"/>
              </a:solidFill>
            </a:endParaRPr>
          </a:p>
        </p:txBody>
      </p:sp>
      <p:sp>
        <p:nvSpPr>
          <p:cNvPr id="5" name="직사각형 4"/>
          <p:cNvSpPr/>
          <p:nvPr/>
        </p:nvSpPr>
        <p:spPr>
          <a:xfrm>
            <a:off x="5300663" y="1349018"/>
            <a:ext cx="977901" cy="889000"/>
          </a:xfrm>
          <a:prstGeom prst="rect">
            <a:avLst/>
          </a:prstGeom>
          <a:no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5598915" y="1205550"/>
            <a:ext cx="381396" cy="323850"/>
          </a:xfrm>
          <a:prstGeom prst="rect">
            <a:avLst/>
          </a:prstGeom>
          <a:solidFill>
            <a:srgbClr val="092349"/>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j</a:t>
            </a:r>
            <a:endParaRPr lang="ko-KR" altLang="en-US" dirty="0">
              <a:solidFill>
                <a:schemeClr val="tx2"/>
              </a:solidFill>
            </a:endParaRPr>
          </a:p>
        </p:txBody>
      </p:sp>
      <p:cxnSp>
        <p:nvCxnSpPr>
          <p:cNvPr id="8" name="직선 화살표 연결선 7"/>
          <p:cNvCxnSpPr>
            <a:stCxn id="36" idx="2"/>
            <a:endCxn id="35" idx="6"/>
          </p:cNvCxnSpPr>
          <p:nvPr/>
        </p:nvCxnSpPr>
        <p:spPr>
          <a:xfrm flipH="1" flipV="1">
            <a:off x="5300663" y="4184294"/>
            <a:ext cx="349249" cy="646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stCxn id="35" idx="0"/>
            <a:endCxn id="13" idx="2"/>
          </p:cNvCxnSpPr>
          <p:nvPr/>
        </p:nvCxnSpPr>
        <p:spPr>
          <a:xfrm flipV="1">
            <a:off x="4987926" y="2174978"/>
            <a:ext cx="561975" cy="17172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a:stCxn id="37" idx="0"/>
            <a:endCxn id="34" idx="4"/>
          </p:cNvCxnSpPr>
          <p:nvPr/>
        </p:nvCxnSpPr>
        <p:spPr>
          <a:xfrm flipH="1" flipV="1">
            <a:off x="6354761" y="3374550"/>
            <a:ext cx="923132" cy="4540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5337176" y="1952728"/>
            <a:ext cx="425450" cy="22225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TX</a:t>
            </a:r>
            <a:endParaRPr lang="ko-KR" altLang="en-US" dirty="0">
              <a:solidFill>
                <a:schemeClr val="tx2"/>
              </a:solidFill>
            </a:endParaRPr>
          </a:p>
        </p:txBody>
      </p:sp>
      <p:sp>
        <p:nvSpPr>
          <p:cNvPr id="49" name="직사각형 48"/>
          <p:cNvSpPr/>
          <p:nvPr/>
        </p:nvSpPr>
        <p:spPr>
          <a:xfrm>
            <a:off x="5811044" y="1952728"/>
            <a:ext cx="425450" cy="222250"/>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2"/>
                </a:solidFill>
              </a:rPr>
              <a:t>TX</a:t>
            </a:r>
            <a:endParaRPr lang="ko-KR" altLang="en-US" dirty="0">
              <a:solidFill>
                <a:schemeClr val="tx2"/>
              </a:solidFill>
            </a:endParaRPr>
          </a:p>
        </p:txBody>
      </p:sp>
      <p:cxnSp>
        <p:nvCxnSpPr>
          <p:cNvPr id="51" name="직선 화살표 연결선 50"/>
          <p:cNvCxnSpPr>
            <a:stCxn id="34" idx="0"/>
            <a:endCxn id="49" idx="2"/>
          </p:cNvCxnSpPr>
          <p:nvPr/>
        </p:nvCxnSpPr>
        <p:spPr>
          <a:xfrm flipH="1" flipV="1">
            <a:off x="6023769" y="2174978"/>
            <a:ext cx="330992" cy="34867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412357" y="2215873"/>
            <a:ext cx="1269899" cy="307777"/>
          </a:xfrm>
          <a:prstGeom prst="rect">
            <a:avLst/>
          </a:prstGeom>
          <a:noFill/>
        </p:spPr>
        <p:txBody>
          <a:bodyPr wrap="none" rtlCol="0">
            <a:spAutoFit/>
          </a:bodyPr>
          <a:lstStyle/>
          <a:p>
            <a:r>
              <a:rPr lang="en-US" altLang="ko-KR" dirty="0" smtClean="0">
                <a:solidFill>
                  <a:schemeClr val="tx2"/>
                </a:solidFill>
              </a:rPr>
              <a:t>Encrypted TX</a:t>
            </a:r>
            <a:endParaRPr lang="ko-KR" altLang="en-US" dirty="0">
              <a:solidFill>
                <a:schemeClr val="tx2"/>
              </a:solidFill>
            </a:endParaRPr>
          </a:p>
        </p:txBody>
      </p:sp>
    </p:spTree>
    <p:extLst>
      <p:ext uri="{BB962C8B-B14F-4D97-AF65-F5344CB8AC3E}">
        <p14:creationId xmlns:p14="http://schemas.microsoft.com/office/powerpoint/2010/main" val="31966512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7"/>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pic>
        <p:nvPicPr>
          <p:cNvPr id="433" name="Google Shape;433;p47"/>
          <p:cNvPicPr preferRelativeResize="0"/>
          <p:nvPr/>
        </p:nvPicPr>
        <p:blipFill rotWithShape="1">
          <a:blip r:embed="rId4">
            <a:alphaModFix amt="30000"/>
          </a:blip>
          <a:srcRect t="12341" b="3127"/>
          <a:stretch/>
        </p:blipFill>
        <p:spPr>
          <a:xfrm>
            <a:off x="0" y="0"/>
            <a:ext cx="9144000" cy="5143500"/>
          </a:xfrm>
          <a:prstGeom prst="snip2DiagRect">
            <a:avLst>
              <a:gd name="adj1" fmla="val 0"/>
              <a:gd name="adj2" fmla="val 0"/>
            </a:avLst>
          </a:prstGeom>
          <a:noFill/>
          <a:ln>
            <a:noFill/>
          </a:ln>
        </p:spPr>
      </p:pic>
      <p:sp>
        <p:nvSpPr>
          <p:cNvPr id="434" name="Google Shape;434;p47"/>
          <p:cNvSpPr txBox="1">
            <a:spLocks noGrp="1"/>
          </p:cNvSpPr>
          <p:nvPr>
            <p:ph type="ctrTitle"/>
          </p:nvPr>
        </p:nvSpPr>
        <p:spPr>
          <a:xfrm flipH="1">
            <a:off x="848297" y="2091450"/>
            <a:ext cx="5195700" cy="96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rPr>
              <a:t>MY OPINION </a:t>
            </a:r>
            <a:r>
              <a:rPr lang="en-US" dirty="0" smtClean="0">
                <a:solidFill>
                  <a:schemeClr val="lt2"/>
                </a:solidFill>
              </a:rPr>
              <a:t>ON </a:t>
            </a:r>
            <a:r>
              <a:rPr lang="en-US" dirty="0">
                <a:solidFill>
                  <a:schemeClr val="lt2"/>
                </a:solidFill>
              </a:rPr>
              <a:t>BCOT</a:t>
            </a:r>
          </a:p>
        </p:txBody>
      </p:sp>
      <p:cxnSp>
        <p:nvCxnSpPr>
          <p:cNvPr id="435" name="Google Shape;435;p47"/>
          <p:cNvCxnSpPr/>
          <p:nvPr/>
        </p:nvCxnSpPr>
        <p:spPr>
          <a:xfrm rot="10800000">
            <a:off x="0" y="2086905"/>
            <a:ext cx="2468700" cy="0"/>
          </a:xfrm>
          <a:prstGeom prst="straightConnector1">
            <a:avLst/>
          </a:prstGeom>
          <a:noFill/>
          <a:ln w="9525" cap="flat" cmpd="sng">
            <a:solidFill>
              <a:schemeClr val="dk2"/>
            </a:solidFill>
            <a:prstDash val="solid"/>
            <a:round/>
            <a:headEnd type="none" w="med" len="med"/>
            <a:tailEnd type="none" w="med" len="med"/>
          </a:ln>
        </p:spPr>
      </p:cxnSp>
      <p:cxnSp>
        <p:nvCxnSpPr>
          <p:cNvPr id="436" name="Google Shape;436;p47"/>
          <p:cNvCxnSpPr/>
          <p:nvPr/>
        </p:nvCxnSpPr>
        <p:spPr>
          <a:xfrm rot="10800000">
            <a:off x="4396200" y="3056596"/>
            <a:ext cx="4747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61" name="Google Shape;607;p53">
            <a:extLst>
              <a:ext uri="{FF2B5EF4-FFF2-40B4-BE49-F238E27FC236}">
                <a16:creationId xmlns:a16="http://schemas.microsoft.com/office/drawing/2014/main" id="{CED8C467-1362-4409-A534-1FED69665E57}"/>
              </a:ext>
            </a:extLst>
          </p:cNvPr>
          <p:cNvSpPr txBox="1">
            <a:spLocks noGrp="1"/>
          </p:cNvSpPr>
          <p:nvPr>
            <p:ph type="subTitle" idx="1"/>
          </p:nvPr>
        </p:nvSpPr>
        <p:spPr>
          <a:xfrm>
            <a:off x="2152500" y="2725261"/>
            <a:ext cx="4839000" cy="5304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lt2"/>
                </a:solidFill>
              </a:rPr>
              <a:t>Does anyone have any questions?</a:t>
            </a:r>
            <a:endParaRPr sz="1200" dirty="0">
              <a:solidFill>
                <a:schemeClr val="lt2"/>
              </a:solidFill>
            </a:endParaRPr>
          </a:p>
        </p:txBody>
      </p:sp>
      <p:sp>
        <p:nvSpPr>
          <p:cNvPr id="62" name="Google Shape;608;p53">
            <a:extLst>
              <a:ext uri="{FF2B5EF4-FFF2-40B4-BE49-F238E27FC236}">
                <a16:creationId xmlns:a16="http://schemas.microsoft.com/office/drawing/2014/main" id="{C889C74C-AB7E-4026-9DDE-0AF6391439CA}"/>
              </a:ext>
            </a:extLst>
          </p:cNvPr>
          <p:cNvSpPr txBox="1">
            <a:spLocks noGrp="1"/>
          </p:cNvSpPr>
          <p:nvPr>
            <p:ph type="ctrTitle"/>
          </p:nvPr>
        </p:nvSpPr>
        <p:spPr>
          <a:xfrm flipH="1">
            <a:off x="1974150" y="1543065"/>
            <a:ext cx="5195700" cy="609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solidFill>
                  <a:schemeClr val="dk2"/>
                </a:solidFill>
              </a:rPr>
              <a:t>THANKS</a:t>
            </a:r>
            <a:endParaRPr sz="4800" dirty="0">
              <a:solidFill>
                <a:schemeClr val="dk2"/>
              </a:solidFill>
            </a:endParaRPr>
          </a:p>
        </p:txBody>
      </p:sp>
      <p:cxnSp>
        <p:nvCxnSpPr>
          <p:cNvPr id="63" name="Google Shape;609;p53">
            <a:extLst>
              <a:ext uri="{FF2B5EF4-FFF2-40B4-BE49-F238E27FC236}">
                <a16:creationId xmlns:a16="http://schemas.microsoft.com/office/drawing/2014/main" id="{0C8AD5AE-F3EC-405E-B74A-BCDE399A7DD3}"/>
              </a:ext>
            </a:extLst>
          </p:cNvPr>
          <p:cNvCxnSpPr>
            <a:cxnSpLocks/>
          </p:cNvCxnSpPr>
          <p:nvPr/>
        </p:nvCxnSpPr>
        <p:spPr>
          <a:xfrm flipH="1">
            <a:off x="0" y="1141544"/>
            <a:ext cx="8400479" cy="0"/>
          </a:xfrm>
          <a:prstGeom prst="straightConnector1">
            <a:avLst/>
          </a:prstGeom>
          <a:noFill/>
          <a:ln w="9525" cap="flat" cmpd="sng">
            <a:solidFill>
              <a:srgbClr val="00FFCD"/>
            </a:solidFill>
            <a:prstDash val="solid"/>
            <a:round/>
            <a:headEnd type="none" w="med" len="med"/>
            <a:tailEnd type="none" w="med" len="med"/>
          </a:ln>
        </p:spPr>
      </p:cxnSp>
      <p:cxnSp>
        <p:nvCxnSpPr>
          <p:cNvPr id="64" name="Google Shape;622;p53">
            <a:extLst>
              <a:ext uri="{FF2B5EF4-FFF2-40B4-BE49-F238E27FC236}">
                <a16:creationId xmlns:a16="http://schemas.microsoft.com/office/drawing/2014/main" id="{D1BE506B-5C6E-45D0-9135-4F6B964DDECF}"/>
              </a:ext>
            </a:extLst>
          </p:cNvPr>
          <p:cNvCxnSpPr>
            <a:cxnSpLocks/>
          </p:cNvCxnSpPr>
          <p:nvPr/>
        </p:nvCxnSpPr>
        <p:spPr>
          <a:xfrm flipH="1">
            <a:off x="1877438" y="3426822"/>
            <a:ext cx="7266562" cy="0"/>
          </a:xfrm>
          <a:prstGeom prst="straightConnector1">
            <a:avLst/>
          </a:prstGeom>
          <a:noFill/>
          <a:ln w="9525" cap="flat" cmpd="sng">
            <a:solidFill>
              <a:srgbClr val="00F0C5"/>
            </a:solidFill>
            <a:prstDash val="solid"/>
            <a:round/>
            <a:headEnd type="none" w="med" len="med"/>
            <a:tailEnd type="none" w="med" len="med"/>
          </a:ln>
        </p:spPr>
      </p:cxnSp>
    </p:spTree>
    <p:extLst>
      <p:ext uri="{BB962C8B-B14F-4D97-AF65-F5344CB8AC3E}">
        <p14:creationId xmlns:p14="http://schemas.microsoft.com/office/powerpoint/2010/main" val="15051318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06"/>
        <p:cNvGrpSpPr/>
        <p:nvPr/>
      </p:nvGrpSpPr>
      <p:grpSpPr>
        <a:xfrm>
          <a:off x="0" y="0"/>
          <a:ext cx="0" cy="0"/>
          <a:chOff x="0" y="0"/>
          <a:chExt cx="0" cy="0"/>
        </a:xfrm>
      </p:grpSpPr>
      <p:sp>
        <p:nvSpPr>
          <p:cNvPr id="607" name="Google Shape;607;p5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lt2"/>
                </a:solidFill>
              </a:rPr>
              <a:t>Does anyone have any questions?</a:t>
            </a:r>
            <a:endParaRPr dirty="0">
              <a:solidFill>
                <a:schemeClr val="lt2"/>
              </a:solidFill>
            </a:endParaRPr>
          </a:p>
        </p:txBody>
      </p:sp>
      <p:sp>
        <p:nvSpPr>
          <p:cNvPr id="608" name="Google Shape;608;p5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2"/>
                </a:solidFill>
              </a:rPr>
              <a:t>THANKS</a:t>
            </a:r>
            <a:endParaRPr dirty="0">
              <a:solidFill>
                <a:schemeClr val="dk2"/>
              </a:solidFill>
            </a:endParaRPr>
          </a:p>
        </p:txBody>
      </p:sp>
      <p:cxnSp>
        <p:nvCxnSpPr>
          <p:cNvPr id="609" name="Google Shape;609;p53"/>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53"/>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26" name="Google Shape;326;p4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NEPTUNE</a:t>
            </a:r>
            <a:endParaRPr dirty="0"/>
          </a:p>
        </p:txBody>
      </p:sp>
      <p:sp>
        <p:nvSpPr>
          <p:cNvPr id="327" name="Google Shape;327;p4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and the fourth-largest in our Solar System</a:t>
            </a:r>
            <a:endParaRPr/>
          </a:p>
          <a:p>
            <a:pPr marL="0" lvl="0" indent="0" algn="ctr" rtl="0">
              <a:spcBef>
                <a:spcPts val="0"/>
              </a:spcBef>
              <a:spcAft>
                <a:spcPts val="0"/>
              </a:spcAft>
              <a:buNone/>
            </a:pPr>
            <a:endParaRPr/>
          </a:p>
        </p:txBody>
      </p:sp>
      <p:sp>
        <p:nvSpPr>
          <p:cNvPr id="328" name="Google Shape;328;p4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29" name="Google Shape;329;p4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 which gives the planet its reddish cast</a:t>
            </a:r>
            <a:endParaRPr/>
          </a:p>
          <a:p>
            <a:pPr marL="0" lvl="0" indent="0" algn="ctr" rtl="0">
              <a:spcBef>
                <a:spcPts val="0"/>
              </a:spcBef>
              <a:spcAft>
                <a:spcPts val="0"/>
              </a:spcAft>
              <a:buNone/>
            </a:pPr>
            <a:endParaRPr/>
          </a:p>
        </p:txBody>
      </p:sp>
      <p:sp>
        <p:nvSpPr>
          <p:cNvPr id="330" name="Google Shape;330;p4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31" name="Google Shape;331;p4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also the smallest one in our Solar System</a:t>
            </a:r>
            <a:endParaRPr/>
          </a:p>
          <a:p>
            <a:pPr marL="0" lvl="0" indent="0" algn="ctr" rtl="0">
              <a:spcBef>
                <a:spcPts val="0"/>
              </a:spcBef>
              <a:spcAft>
                <a:spcPts val="0"/>
              </a:spcAft>
              <a:buNone/>
            </a:pPr>
            <a:endParaRPr/>
          </a:p>
        </p:txBody>
      </p:sp>
      <p:sp>
        <p:nvSpPr>
          <p:cNvPr id="332" name="Google Shape;332;p4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33" name="Google Shape;333;p4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
              <a:t>Jupiter is the biggest planet in our Solar System and also the fourth-brightest object in the sky</a:t>
            </a:r>
            <a:endParaRPr/>
          </a:p>
          <a:p>
            <a:pPr marL="0" lvl="0" indent="0" algn="ctr" rtl="0">
              <a:spcBef>
                <a:spcPts val="0"/>
              </a:spcBef>
              <a:spcAft>
                <a:spcPts val="0"/>
              </a:spcAft>
              <a:buNone/>
            </a:pPr>
            <a:endParaRPr/>
          </a:p>
        </p:txBody>
      </p:sp>
      <p:sp>
        <p:nvSpPr>
          <p:cNvPr id="334" name="Google Shape;334;p4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35" name="Google Shape;335;p4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a:p>
            <a:pPr marL="0" lvl="0" indent="0" algn="ctr" rtl="0">
              <a:spcBef>
                <a:spcPts val="0"/>
              </a:spcBef>
              <a:spcAft>
                <a:spcPts val="0"/>
              </a:spcAft>
              <a:buNone/>
            </a:pPr>
            <a:endParaRPr/>
          </a:p>
        </p:txBody>
      </p:sp>
      <p:sp>
        <p:nvSpPr>
          <p:cNvPr id="336" name="Google Shape;336;p4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37" name="Google Shape;337;p4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planet. It’s a gas giant, composed mostly of hydrogen and helium</a:t>
            </a:r>
            <a:endParaRPr/>
          </a:p>
        </p:txBody>
      </p:sp>
      <p:cxnSp>
        <p:nvCxnSpPr>
          <p:cNvPr id="338" name="Google Shape;338;p42"/>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42"/>
          <p:cNvCxnSpPr/>
          <p:nvPr/>
        </p:nvCxnSpPr>
        <p:spPr>
          <a:xfrm rot="10800000">
            <a:off x="3886250" y="3461525"/>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340" name="Google Shape;340;p42"/>
          <p:cNvGrpSpPr/>
          <p:nvPr/>
        </p:nvGrpSpPr>
        <p:grpSpPr>
          <a:xfrm>
            <a:off x="2828333" y="1307814"/>
            <a:ext cx="278692" cy="331130"/>
            <a:chOff x="-48233050" y="3569725"/>
            <a:chExt cx="252050" cy="299475"/>
          </a:xfrm>
        </p:grpSpPr>
        <p:sp>
          <p:nvSpPr>
            <p:cNvPr id="341" name="Google Shape;341;p4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42"/>
          <p:cNvGrpSpPr/>
          <p:nvPr/>
        </p:nvGrpSpPr>
        <p:grpSpPr>
          <a:xfrm>
            <a:off x="1189260" y="1308215"/>
            <a:ext cx="330936" cy="330743"/>
            <a:chOff x="-49764975" y="3183375"/>
            <a:chExt cx="299300" cy="299125"/>
          </a:xfrm>
        </p:grpSpPr>
        <p:sp>
          <p:nvSpPr>
            <p:cNvPr id="345" name="Google Shape;345;p4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2"/>
          <p:cNvGrpSpPr/>
          <p:nvPr/>
        </p:nvGrpSpPr>
        <p:grpSpPr>
          <a:xfrm>
            <a:off x="4414286" y="1311087"/>
            <a:ext cx="332677" cy="330964"/>
            <a:chOff x="-47155575" y="3200500"/>
            <a:chExt cx="300875" cy="299325"/>
          </a:xfrm>
        </p:grpSpPr>
        <p:sp>
          <p:nvSpPr>
            <p:cNvPr id="355" name="Google Shape;355;p4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42"/>
          <p:cNvGrpSpPr/>
          <p:nvPr/>
        </p:nvGrpSpPr>
        <p:grpSpPr>
          <a:xfrm>
            <a:off x="4431899" y="3043763"/>
            <a:ext cx="330936" cy="330107"/>
            <a:chOff x="-47154000" y="3939275"/>
            <a:chExt cx="299300" cy="298550"/>
          </a:xfrm>
        </p:grpSpPr>
        <p:sp>
          <p:nvSpPr>
            <p:cNvPr id="362" name="Google Shape;362;p4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42"/>
          <p:cNvGrpSpPr/>
          <p:nvPr/>
        </p:nvGrpSpPr>
        <p:grpSpPr>
          <a:xfrm>
            <a:off x="7701924" y="3056473"/>
            <a:ext cx="336507" cy="336507"/>
            <a:chOff x="3271200" y="1435075"/>
            <a:chExt cx="481825" cy="481825"/>
          </a:xfrm>
        </p:grpSpPr>
        <p:sp>
          <p:nvSpPr>
            <p:cNvPr id="367" name="Google Shape;367;p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9" name="Google Shape;369;p42"/>
          <p:cNvGrpSpPr/>
          <p:nvPr/>
        </p:nvGrpSpPr>
        <p:grpSpPr>
          <a:xfrm>
            <a:off x="6064921" y="3041415"/>
            <a:ext cx="334924" cy="334820"/>
            <a:chOff x="5642475" y="1435075"/>
            <a:chExt cx="481975" cy="481825"/>
          </a:xfrm>
        </p:grpSpPr>
        <p:sp>
          <p:nvSpPr>
            <p:cNvPr id="370" name="Google Shape;370;p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2" name="Google Shape;372;p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799785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08"/>
        <p:cNvGrpSpPr/>
        <p:nvPr/>
      </p:nvGrpSpPr>
      <p:grpSpPr>
        <a:xfrm>
          <a:off x="0" y="0"/>
          <a:ext cx="0" cy="0"/>
          <a:chOff x="0" y="0"/>
          <a:chExt cx="0" cy="0"/>
        </a:xfrm>
      </p:grpSpPr>
      <p:pic>
        <p:nvPicPr>
          <p:cNvPr id="409" name="Google Shape;409;p46"/>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10" name="Google Shape;410;p46"/>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11" name="Google Shape;411;p46"/>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12" name="Google Shape;412;p46"/>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sp>
        <p:nvSpPr>
          <p:cNvPr id="413" name="Google Shape;413;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cxnSp>
        <p:nvCxnSpPr>
          <p:cNvPr id="414" name="Google Shape;414;p46"/>
          <p:cNvCxnSpPr/>
          <p:nvPr/>
        </p:nvCxnSpPr>
        <p:spPr>
          <a:xfrm>
            <a:off x="2232425" y="0"/>
            <a:ext cx="0" cy="1062300"/>
          </a:xfrm>
          <a:prstGeom prst="straightConnector1">
            <a:avLst/>
          </a:prstGeom>
          <a:noFill/>
          <a:ln w="9525" cap="flat" cmpd="sng">
            <a:solidFill>
              <a:schemeClr val="dk2"/>
            </a:solidFill>
            <a:prstDash val="solid"/>
            <a:round/>
            <a:headEnd type="none" w="med" len="med"/>
            <a:tailEnd type="none" w="med" len="med"/>
          </a:ln>
        </p:spPr>
      </p:cxnSp>
      <p:sp>
        <p:nvSpPr>
          <p:cNvPr id="415" name="Google Shape;415;p4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16" name="Google Shape;416;p4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 in our Solar System</a:t>
            </a:r>
            <a:endParaRPr/>
          </a:p>
        </p:txBody>
      </p:sp>
      <p:sp>
        <p:nvSpPr>
          <p:cNvPr id="417" name="Google Shape;417;p4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18" name="Google Shape;418;p4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our Solar System</a:t>
            </a:r>
            <a:endParaRPr/>
          </a:p>
          <a:p>
            <a:pPr marL="0" lvl="0" indent="0" algn="l" rtl="0">
              <a:spcBef>
                <a:spcPts val="0"/>
              </a:spcBef>
              <a:spcAft>
                <a:spcPts val="0"/>
              </a:spcAft>
              <a:buNone/>
            </a:pPr>
            <a:endParaRPr/>
          </a:p>
        </p:txBody>
      </p:sp>
      <p:sp>
        <p:nvSpPr>
          <p:cNvPr id="419" name="Google Shape;419;p4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20" name="Google Shape;420;p4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 which gives the planet its reddish cast</a:t>
            </a:r>
            <a:endParaRPr/>
          </a:p>
          <a:p>
            <a:pPr marL="0" lvl="0" indent="0" algn="r" rtl="0">
              <a:spcBef>
                <a:spcPts val="0"/>
              </a:spcBef>
              <a:spcAft>
                <a:spcPts val="0"/>
              </a:spcAft>
              <a:buNone/>
            </a:pPr>
            <a:endParaRPr/>
          </a:p>
        </p:txBody>
      </p:sp>
      <p:sp>
        <p:nvSpPr>
          <p:cNvPr id="421" name="Google Shape;421;p4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22" name="Google Shape;422;p4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 It’s terribly hot, even hotter than Mercury</a:t>
            </a:r>
            <a:endParaRPr/>
          </a:p>
          <a:p>
            <a:pPr marL="0" lvl="0" indent="0" algn="r" rtl="0">
              <a:spcBef>
                <a:spcPts val="0"/>
              </a:spcBef>
              <a:spcAft>
                <a:spcPts val="0"/>
              </a:spcAft>
              <a:buNone/>
            </a:pPr>
            <a:endParaRPr/>
          </a:p>
        </p:txBody>
      </p:sp>
      <p:cxnSp>
        <p:nvCxnSpPr>
          <p:cNvPr id="423" name="Google Shape;423;p46"/>
          <p:cNvCxnSpPr/>
          <p:nvPr/>
        </p:nvCxnSpPr>
        <p:spPr>
          <a:xfrm>
            <a:off x="6916600" y="4522975"/>
            <a:ext cx="0" cy="620400"/>
          </a:xfrm>
          <a:prstGeom prst="straightConnector1">
            <a:avLst/>
          </a:prstGeom>
          <a:noFill/>
          <a:ln w="9525" cap="flat" cmpd="sng">
            <a:solidFill>
              <a:schemeClr val="dk2"/>
            </a:solidFill>
            <a:prstDash val="solid"/>
            <a:round/>
            <a:headEnd type="none" w="med" len="med"/>
            <a:tailEnd type="none" w="med" len="med"/>
          </a:ln>
        </p:spPr>
      </p:cxnSp>
      <p:pic>
        <p:nvPicPr>
          <p:cNvPr id="424" name="Google Shape;424;p46"/>
          <p:cNvPicPr preferRelativeResize="0"/>
          <p:nvPr/>
        </p:nvPicPr>
        <p:blipFill rotWithShape="1">
          <a:blip r:embed="rId7">
            <a:alphaModFix amt="39000"/>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25" name="Google Shape;425;p46"/>
          <p:cNvPicPr preferRelativeResize="0"/>
          <p:nvPr/>
        </p:nvPicPr>
        <p:blipFill rotWithShape="1">
          <a:blip r:embed="rId8">
            <a:alphaModFix amt="39000"/>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26" name="Google Shape;426;p46"/>
          <p:cNvPicPr preferRelativeResize="0"/>
          <p:nvPr/>
        </p:nvPicPr>
        <p:blipFill rotWithShape="1">
          <a:blip r:embed="rId9">
            <a:alphaModFix amt="39000"/>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27" name="Google Shape;427;p46"/>
          <p:cNvPicPr preferRelativeResize="0"/>
          <p:nvPr/>
        </p:nvPicPr>
        <p:blipFill rotWithShape="1">
          <a:blip r:embed="rId10">
            <a:alphaModFix amt="39000"/>
          </a:blip>
          <a:srcRect l="35153" r="27877" b="40134"/>
          <a:stretch/>
        </p:blipFill>
        <p:spPr>
          <a:xfrm>
            <a:off x="746200" y="977800"/>
            <a:ext cx="1255200" cy="1710000"/>
          </a:xfrm>
          <a:prstGeom prst="snip2DiagRect">
            <a:avLst>
              <a:gd name="adj1" fmla="val 0"/>
              <a:gd name="adj2" fmla="val 16667"/>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48"/>
        <p:cNvGrpSpPr/>
        <p:nvPr/>
      </p:nvGrpSpPr>
      <p:grpSpPr>
        <a:xfrm>
          <a:off x="0" y="0"/>
          <a:ext cx="0" cy="0"/>
          <a:chOff x="0" y="0"/>
          <a:chExt cx="0" cy="0"/>
        </a:xfrm>
      </p:grpSpPr>
      <p:sp>
        <p:nvSpPr>
          <p:cNvPr id="449" name="Google Shape;449;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REVIEW OF PAST EVENTS</a:t>
            </a:r>
            <a:endParaRPr>
              <a:solidFill>
                <a:schemeClr val="dk2"/>
              </a:solidFill>
            </a:endParaRPr>
          </a:p>
        </p:txBody>
      </p:sp>
      <p:grpSp>
        <p:nvGrpSpPr>
          <p:cNvPr id="450" name="Google Shape;450;p49"/>
          <p:cNvGrpSpPr/>
          <p:nvPr/>
        </p:nvGrpSpPr>
        <p:grpSpPr>
          <a:xfrm>
            <a:off x="1148819" y="2713208"/>
            <a:ext cx="1873113" cy="1290901"/>
            <a:chOff x="720000" y="2341741"/>
            <a:chExt cx="2120585" cy="1442831"/>
          </a:xfrm>
        </p:grpSpPr>
        <p:sp>
          <p:nvSpPr>
            <p:cNvPr id="451" name="Google Shape;451;p49"/>
            <p:cNvSpPr/>
            <p:nvPr/>
          </p:nvSpPr>
          <p:spPr>
            <a:xfrm>
              <a:off x="720000" y="2898672"/>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 name="Google Shape;452;p49"/>
            <p:cNvCxnSpPr>
              <a:stCxn id="453" idx="3"/>
            </p:cNvCxnSpPr>
            <p:nvPr/>
          </p:nvCxnSpPr>
          <p:spPr>
            <a:xfrm rot="10800000" flipH="1">
              <a:off x="1599461" y="3361371"/>
              <a:ext cx="1239300" cy="78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49"/>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grpSp>
        <p:nvGrpSpPr>
          <p:cNvPr id="455" name="Google Shape;455;p49"/>
          <p:cNvGrpSpPr/>
          <p:nvPr/>
        </p:nvGrpSpPr>
        <p:grpSpPr>
          <a:xfrm rot="10800000" flipH="1">
            <a:off x="2699668" y="2071564"/>
            <a:ext cx="1873113" cy="1304427"/>
            <a:chOff x="720000" y="2341741"/>
            <a:chExt cx="2120585" cy="1457949"/>
          </a:xfrm>
        </p:grpSpPr>
        <p:sp>
          <p:nvSpPr>
            <p:cNvPr id="456" name="Google Shape;456;p49"/>
            <p:cNvSpPr/>
            <p:nvPr/>
          </p:nvSpPr>
          <p:spPr>
            <a:xfrm>
              <a:off x="720000" y="2913790"/>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49"/>
            <p:cNvCxnSpPr>
              <a:stCxn id="458" idx="3"/>
            </p:cNvCxnSpPr>
            <p:nvPr/>
          </p:nvCxnSpPr>
          <p:spPr>
            <a:xfrm>
              <a:off x="1618086" y="3348102"/>
              <a:ext cx="1221000" cy="135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49"/>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grpSp>
        <p:nvGrpSpPr>
          <p:cNvPr id="460" name="Google Shape;460;p49"/>
          <p:cNvGrpSpPr/>
          <p:nvPr/>
        </p:nvGrpSpPr>
        <p:grpSpPr>
          <a:xfrm>
            <a:off x="4215083" y="2713208"/>
            <a:ext cx="1873113" cy="1290901"/>
            <a:chOff x="720000" y="2341741"/>
            <a:chExt cx="2120585" cy="1442831"/>
          </a:xfrm>
        </p:grpSpPr>
        <p:sp>
          <p:nvSpPr>
            <p:cNvPr id="461" name="Google Shape;461;p49"/>
            <p:cNvSpPr/>
            <p:nvPr/>
          </p:nvSpPr>
          <p:spPr>
            <a:xfrm>
              <a:off x="720000" y="2898672"/>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 name="Google Shape;462;p49"/>
            <p:cNvCxnSpPr>
              <a:stCxn id="463" idx="3"/>
            </p:cNvCxnSpPr>
            <p:nvPr/>
          </p:nvCxnSpPr>
          <p:spPr>
            <a:xfrm rot="10800000" flipH="1">
              <a:off x="1604682" y="3361371"/>
              <a:ext cx="1234200" cy="7800"/>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49"/>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grpSp>
        <p:nvGrpSpPr>
          <p:cNvPr id="465" name="Google Shape;465;p49"/>
          <p:cNvGrpSpPr/>
          <p:nvPr/>
        </p:nvGrpSpPr>
        <p:grpSpPr>
          <a:xfrm rot="10800000" flipH="1">
            <a:off x="5728088" y="2072559"/>
            <a:ext cx="1873113" cy="1304427"/>
            <a:chOff x="720000" y="2341741"/>
            <a:chExt cx="2120585" cy="1457949"/>
          </a:xfrm>
        </p:grpSpPr>
        <p:sp>
          <p:nvSpPr>
            <p:cNvPr id="466" name="Google Shape;466;p49"/>
            <p:cNvSpPr/>
            <p:nvPr/>
          </p:nvSpPr>
          <p:spPr>
            <a:xfrm>
              <a:off x="720000" y="2913790"/>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49"/>
            <p:cNvCxnSpPr>
              <a:stCxn id="468" idx="3"/>
            </p:cNvCxnSpPr>
            <p:nvPr/>
          </p:nvCxnSpPr>
          <p:spPr>
            <a:xfrm>
              <a:off x="1597033" y="3341642"/>
              <a:ext cx="1241700" cy="19800"/>
            </a:xfrm>
            <a:prstGeom prst="straightConnector1">
              <a:avLst/>
            </a:prstGeom>
            <a:noFill/>
            <a:ln w="9525" cap="flat" cmpd="sng">
              <a:solidFill>
                <a:schemeClr val="dk2"/>
              </a:solidFill>
              <a:prstDash val="solid"/>
              <a:round/>
              <a:headEnd type="none" w="med" len="med"/>
              <a:tailEnd type="none" w="med" len="med"/>
            </a:ln>
          </p:spPr>
        </p:cxnSp>
        <p:cxnSp>
          <p:nvCxnSpPr>
            <p:cNvPr id="469" name="Google Shape;469;p49"/>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sp>
        <p:nvSpPr>
          <p:cNvPr id="470" name="Google Shape;470;p49"/>
          <p:cNvSpPr/>
          <p:nvPr/>
        </p:nvSpPr>
        <p:spPr>
          <a:xfrm>
            <a:off x="7204906" y="3198311"/>
            <a:ext cx="788700" cy="798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txBox="1"/>
          <p:nvPr/>
        </p:nvSpPr>
        <p:spPr>
          <a:xfrm>
            <a:off x="1136947"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JAN 14</a:t>
            </a:r>
            <a:endParaRPr sz="1200" b="1">
              <a:solidFill>
                <a:schemeClr val="lt1"/>
              </a:solidFill>
              <a:latin typeface="Exo 2"/>
              <a:ea typeface="Exo 2"/>
              <a:cs typeface="Exo 2"/>
              <a:sym typeface="Exo 2"/>
            </a:endParaRPr>
          </a:p>
        </p:txBody>
      </p:sp>
      <p:sp>
        <p:nvSpPr>
          <p:cNvPr id="471" name="Google Shape;471;p49"/>
          <p:cNvSpPr txBox="1"/>
          <p:nvPr/>
        </p:nvSpPr>
        <p:spPr>
          <a:xfrm>
            <a:off x="91480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Mercury is the closest planet to the Sun</a:t>
            </a:r>
            <a:endParaRPr sz="1000">
              <a:solidFill>
                <a:schemeClr val="lt2"/>
              </a:solidFill>
              <a:latin typeface="Roboto Condensed Light"/>
              <a:ea typeface="Roboto Condensed Light"/>
              <a:cs typeface="Roboto Condensed Light"/>
              <a:sym typeface="Roboto Condensed Light"/>
            </a:endParaRPr>
          </a:p>
        </p:txBody>
      </p:sp>
      <p:sp>
        <p:nvSpPr>
          <p:cNvPr id="458" name="Google Shape;458;p49"/>
          <p:cNvSpPr txBox="1"/>
          <p:nvPr/>
        </p:nvSpPr>
        <p:spPr>
          <a:xfrm>
            <a:off x="2704247" y="22783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FEB 02</a:t>
            </a:r>
            <a:endParaRPr sz="1200" b="1">
              <a:solidFill>
                <a:schemeClr val="lt1"/>
              </a:solidFill>
              <a:latin typeface="Exo 2"/>
              <a:ea typeface="Exo 2"/>
              <a:cs typeface="Exo 2"/>
              <a:sym typeface="Exo 2"/>
            </a:endParaRPr>
          </a:p>
        </p:txBody>
      </p:sp>
      <p:sp>
        <p:nvSpPr>
          <p:cNvPr id="468" name="Google Shape;468;p49"/>
          <p:cNvSpPr txBox="1"/>
          <p:nvPr/>
        </p:nvSpPr>
        <p:spPr>
          <a:xfrm>
            <a:off x="5714071" y="22851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APR 16</a:t>
            </a:r>
            <a:endParaRPr sz="1200" b="1">
              <a:solidFill>
                <a:schemeClr val="lt1"/>
              </a:solidFill>
              <a:latin typeface="Exo 2"/>
              <a:ea typeface="Exo 2"/>
              <a:cs typeface="Exo 2"/>
              <a:sym typeface="Exo 2"/>
            </a:endParaRPr>
          </a:p>
        </p:txBody>
      </p:sp>
      <p:sp>
        <p:nvSpPr>
          <p:cNvPr id="463" name="Google Shape;463;p49"/>
          <p:cNvSpPr txBox="1"/>
          <p:nvPr/>
        </p:nvSpPr>
        <p:spPr>
          <a:xfrm>
            <a:off x="4207822"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MAR 10</a:t>
            </a:r>
            <a:endParaRPr sz="1200" b="1">
              <a:solidFill>
                <a:schemeClr val="lt1"/>
              </a:solidFill>
              <a:latin typeface="Exo 2"/>
              <a:ea typeface="Exo 2"/>
              <a:cs typeface="Exo 2"/>
              <a:sym typeface="Exo 2"/>
            </a:endParaRPr>
          </a:p>
        </p:txBody>
      </p:sp>
      <p:sp>
        <p:nvSpPr>
          <p:cNvPr id="472" name="Google Shape;472;p49"/>
          <p:cNvSpPr txBox="1"/>
          <p:nvPr/>
        </p:nvSpPr>
        <p:spPr>
          <a:xfrm>
            <a:off x="7204897" y="34283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MAY 30</a:t>
            </a:r>
            <a:endParaRPr sz="1200" b="1">
              <a:solidFill>
                <a:schemeClr val="lt1"/>
              </a:solidFill>
              <a:latin typeface="Exo 2"/>
              <a:ea typeface="Exo 2"/>
              <a:cs typeface="Exo 2"/>
              <a:sym typeface="Exo 2"/>
            </a:endParaRPr>
          </a:p>
        </p:txBody>
      </p:sp>
      <p:sp>
        <p:nvSpPr>
          <p:cNvPr id="473" name="Google Shape;473;p49"/>
          <p:cNvSpPr txBox="1"/>
          <p:nvPr/>
        </p:nvSpPr>
        <p:spPr>
          <a:xfrm>
            <a:off x="3985676"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Saturn is composed of hydrogen and helium</a:t>
            </a:r>
            <a:endParaRPr sz="1000">
              <a:solidFill>
                <a:schemeClr val="lt2"/>
              </a:solidFill>
              <a:latin typeface="Roboto Condensed Light"/>
              <a:ea typeface="Roboto Condensed Light"/>
              <a:cs typeface="Roboto Condensed Light"/>
              <a:sym typeface="Roboto Condensed Light"/>
            </a:endParaRPr>
          </a:p>
        </p:txBody>
      </p:sp>
      <p:sp>
        <p:nvSpPr>
          <p:cNvPr id="474" name="Google Shape;474;p49"/>
          <p:cNvSpPr txBox="1"/>
          <p:nvPr/>
        </p:nvSpPr>
        <p:spPr>
          <a:xfrm>
            <a:off x="698275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Neptune is the farthest planet from the Sun</a:t>
            </a:r>
            <a:endParaRPr sz="1000">
              <a:solidFill>
                <a:schemeClr val="lt2"/>
              </a:solidFill>
              <a:latin typeface="Roboto Condensed Light"/>
              <a:ea typeface="Roboto Condensed Light"/>
              <a:cs typeface="Roboto Condensed Light"/>
              <a:sym typeface="Roboto Condensed Light"/>
            </a:endParaRPr>
          </a:p>
        </p:txBody>
      </p:sp>
      <p:sp>
        <p:nvSpPr>
          <p:cNvPr id="475" name="Google Shape;475;p49"/>
          <p:cNvSpPr txBox="1"/>
          <p:nvPr/>
        </p:nvSpPr>
        <p:spPr>
          <a:xfrm>
            <a:off x="549192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Jupiter is the biggest planet in our Solar System</a:t>
            </a:r>
            <a:endParaRPr sz="1000">
              <a:solidFill>
                <a:schemeClr val="lt2"/>
              </a:solidFill>
              <a:latin typeface="Roboto Condensed Light"/>
              <a:ea typeface="Roboto Condensed Light"/>
              <a:cs typeface="Roboto Condensed Light"/>
              <a:sym typeface="Roboto Condensed Light"/>
            </a:endParaRPr>
          </a:p>
        </p:txBody>
      </p:sp>
      <p:sp>
        <p:nvSpPr>
          <p:cNvPr id="476" name="Google Shape;476;p49"/>
          <p:cNvSpPr txBox="1"/>
          <p:nvPr/>
        </p:nvSpPr>
        <p:spPr>
          <a:xfrm>
            <a:off x="248210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Despite being red, Mars is a cold place, not hot</a:t>
            </a:r>
            <a:endParaRPr sz="1000">
              <a:solidFill>
                <a:schemeClr val="lt2"/>
              </a:solidFill>
              <a:latin typeface="Roboto Condensed Light"/>
              <a:ea typeface="Roboto Condensed Light"/>
              <a:cs typeface="Roboto Condensed Light"/>
              <a:sym typeface="Roboto Condensed Ligh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80"/>
        <p:cNvGrpSpPr/>
        <p:nvPr/>
      </p:nvGrpSpPr>
      <p:grpSpPr>
        <a:xfrm>
          <a:off x="0" y="0"/>
          <a:ext cx="0" cy="0"/>
          <a:chOff x="0" y="0"/>
          <a:chExt cx="0" cy="0"/>
        </a:xfrm>
      </p:grpSpPr>
      <p:sp>
        <p:nvSpPr>
          <p:cNvPr id="481" name="Google Shape;48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UPCOMING EVENTS</a:t>
            </a:r>
            <a:endParaRPr>
              <a:solidFill>
                <a:schemeClr val="dk2"/>
              </a:solidFill>
            </a:endParaRPr>
          </a:p>
        </p:txBody>
      </p:sp>
      <p:grpSp>
        <p:nvGrpSpPr>
          <p:cNvPr id="482" name="Google Shape;482;p50"/>
          <p:cNvGrpSpPr/>
          <p:nvPr/>
        </p:nvGrpSpPr>
        <p:grpSpPr>
          <a:xfrm>
            <a:off x="2133945" y="1299061"/>
            <a:ext cx="5009329" cy="3094349"/>
            <a:chOff x="238143" y="644567"/>
            <a:chExt cx="7141900" cy="4411675"/>
          </a:xfrm>
        </p:grpSpPr>
        <p:sp>
          <p:nvSpPr>
            <p:cNvPr id="483" name="Google Shape;483;p50"/>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0"/>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0"/>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0"/>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0"/>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0"/>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0"/>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0"/>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0"/>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0"/>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0"/>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0"/>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0"/>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0"/>
            <p:cNvSpPr/>
            <p:nvPr/>
          </p:nvSpPr>
          <p:spPr>
            <a:xfrm>
              <a:off x="2928350" y="3118725"/>
              <a:ext cx="25" cy="25"/>
            </a:xfrm>
            <a:custGeom>
              <a:avLst/>
              <a:gdLst/>
              <a:ahLst/>
              <a:cxnLst/>
              <a:rect l="l" t="t" r="r" b="b"/>
              <a:pathLst>
                <a:path w="1" h="1" fill="none" extrusionOk="0">
                  <a:moveTo>
                    <a:pt x="0" y="0"/>
                  </a:moveTo>
                  <a:close/>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0"/>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0"/>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0"/>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0"/>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0"/>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0"/>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0"/>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0"/>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0"/>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0"/>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0"/>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0"/>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0"/>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0"/>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0"/>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0"/>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0"/>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0"/>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0"/>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0"/>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0"/>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0"/>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50"/>
          <p:cNvSpPr/>
          <p:nvPr/>
        </p:nvSpPr>
        <p:spPr>
          <a:xfrm>
            <a:off x="2528575" y="1767000"/>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a:off x="3549800" y="30858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p:nvPr/>
        </p:nvSpPr>
        <p:spPr>
          <a:xfrm>
            <a:off x="5064800" y="22201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p:nvPr/>
        </p:nvSpPr>
        <p:spPr>
          <a:xfrm>
            <a:off x="5707300" y="353898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 name="Google Shape;526;p50"/>
          <p:cNvCxnSpPr>
            <a:stCxn id="522" idx="2"/>
          </p:cNvCxnSpPr>
          <p:nvPr/>
        </p:nvCxnSpPr>
        <p:spPr>
          <a:xfrm rot="10800000">
            <a:off x="818275" y="1998600"/>
            <a:ext cx="1710300" cy="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0"/>
          <p:cNvCxnSpPr>
            <a:stCxn id="523" idx="2"/>
          </p:cNvCxnSpPr>
          <p:nvPr/>
        </p:nvCxnSpPr>
        <p:spPr>
          <a:xfrm rot="10800000">
            <a:off x="886700" y="3317432"/>
            <a:ext cx="2663100" cy="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0"/>
          <p:cNvCxnSpPr>
            <a:endCxn id="524" idx="0"/>
          </p:cNvCxnSpPr>
          <p:nvPr/>
        </p:nvCxnSpPr>
        <p:spPr>
          <a:xfrm rot="10800000">
            <a:off x="5546900" y="2451732"/>
            <a:ext cx="2891700" cy="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50"/>
          <p:cNvCxnSpPr>
            <a:endCxn id="525" idx="0"/>
          </p:cNvCxnSpPr>
          <p:nvPr/>
        </p:nvCxnSpPr>
        <p:spPr>
          <a:xfrm rot="10800000">
            <a:off x="6189400" y="3770582"/>
            <a:ext cx="21705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50"/>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2"/>
                </a:solidFill>
                <a:latin typeface="Exo 2"/>
                <a:ea typeface="Exo 2"/>
                <a:cs typeface="Exo 2"/>
                <a:sym typeface="Exo 2"/>
              </a:rPr>
              <a:t>SEP 08</a:t>
            </a:r>
            <a:endParaRPr sz="1000" b="1">
              <a:solidFill>
                <a:schemeClr val="dk2"/>
              </a:solidFill>
              <a:latin typeface="Exo 2"/>
              <a:ea typeface="Exo 2"/>
              <a:cs typeface="Exo 2"/>
              <a:sym typeface="Exo 2"/>
            </a:endParaRPr>
          </a:p>
        </p:txBody>
      </p:sp>
      <p:sp>
        <p:nvSpPr>
          <p:cNvPr id="531" name="Google Shape;531;p50"/>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Mercury is the closest planet to the Sun</a:t>
            </a:r>
            <a:endParaRPr sz="1000">
              <a:solidFill>
                <a:schemeClr val="lt2"/>
              </a:solidFill>
              <a:latin typeface="Roboto Condensed Light"/>
              <a:ea typeface="Roboto Condensed Light"/>
              <a:cs typeface="Roboto Condensed Light"/>
              <a:sym typeface="Roboto Condensed Light"/>
            </a:endParaRPr>
          </a:p>
        </p:txBody>
      </p:sp>
      <p:sp>
        <p:nvSpPr>
          <p:cNvPr id="532" name="Google Shape;532;p50"/>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2"/>
                </a:solidFill>
                <a:latin typeface="Exo 2"/>
                <a:ea typeface="Exo 2"/>
                <a:cs typeface="Exo 2"/>
                <a:sym typeface="Exo 2"/>
              </a:rPr>
              <a:t>OCT 16</a:t>
            </a:r>
            <a:endParaRPr sz="1000" b="1">
              <a:solidFill>
                <a:schemeClr val="dk2"/>
              </a:solidFill>
              <a:latin typeface="Exo 2"/>
              <a:ea typeface="Exo 2"/>
              <a:cs typeface="Exo 2"/>
              <a:sym typeface="Exo 2"/>
            </a:endParaRPr>
          </a:p>
        </p:txBody>
      </p:sp>
      <p:sp>
        <p:nvSpPr>
          <p:cNvPr id="533" name="Google Shape;533;p50"/>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Despite being red, Mars is a cold place, not hot</a:t>
            </a:r>
            <a:endParaRPr sz="1000">
              <a:solidFill>
                <a:schemeClr val="lt2"/>
              </a:solidFill>
              <a:latin typeface="Roboto Condensed Light"/>
              <a:ea typeface="Roboto Condensed Light"/>
              <a:cs typeface="Roboto Condensed Light"/>
              <a:sym typeface="Roboto Condensed Light"/>
            </a:endParaRPr>
          </a:p>
        </p:txBody>
      </p:sp>
      <p:sp>
        <p:nvSpPr>
          <p:cNvPr id="534" name="Google Shape;534;p50"/>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2"/>
                </a:solidFill>
                <a:latin typeface="Exo 2"/>
                <a:ea typeface="Exo 2"/>
                <a:cs typeface="Exo 2"/>
                <a:sym typeface="Exo 2"/>
              </a:rPr>
              <a:t>DEC 10</a:t>
            </a:r>
            <a:endParaRPr sz="1000" b="1">
              <a:solidFill>
                <a:schemeClr val="dk2"/>
              </a:solidFill>
              <a:latin typeface="Exo 2"/>
              <a:ea typeface="Exo 2"/>
              <a:cs typeface="Exo 2"/>
              <a:sym typeface="Exo 2"/>
            </a:endParaRPr>
          </a:p>
        </p:txBody>
      </p:sp>
      <p:sp>
        <p:nvSpPr>
          <p:cNvPr id="535" name="Google Shape;535;p50"/>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Jupiter is the biggest planet in our Solar System</a:t>
            </a:r>
            <a:endParaRPr sz="1000">
              <a:solidFill>
                <a:schemeClr val="lt2"/>
              </a:solidFill>
              <a:latin typeface="Roboto Condensed Light"/>
              <a:ea typeface="Roboto Condensed Light"/>
              <a:cs typeface="Roboto Condensed Light"/>
              <a:sym typeface="Roboto Condensed Light"/>
            </a:endParaRPr>
          </a:p>
        </p:txBody>
      </p:sp>
      <p:sp>
        <p:nvSpPr>
          <p:cNvPr id="536" name="Google Shape;536;p50"/>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2"/>
                </a:solidFill>
                <a:latin typeface="Exo 2"/>
                <a:ea typeface="Exo 2"/>
                <a:cs typeface="Exo 2"/>
                <a:sym typeface="Exo 2"/>
              </a:rPr>
              <a:t>NOV 29</a:t>
            </a:r>
            <a:endParaRPr sz="1000" b="1">
              <a:solidFill>
                <a:schemeClr val="dk2"/>
              </a:solidFill>
              <a:latin typeface="Exo 2"/>
              <a:ea typeface="Exo 2"/>
              <a:cs typeface="Exo 2"/>
              <a:sym typeface="Exo 2"/>
            </a:endParaRPr>
          </a:p>
        </p:txBody>
      </p:sp>
      <p:sp>
        <p:nvSpPr>
          <p:cNvPr id="537" name="Google Shape;537;p50"/>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Saturn is composed of hydrogen and helium</a:t>
            </a:r>
            <a:endParaRPr sz="1000">
              <a:solidFill>
                <a:schemeClr val="lt2"/>
              </a:solidFill>
              <a:latin typeface="Roboto Condensed Light"/>
              <a:ea typeface="Roboto Condensed Light"/>
              <a:cs typeface="Roboto Condensed Light"/>
              <a:sym typeface="Roboto Condensed Light"/>
            </a:endParaRPr>
          </a:p>
        </p:txBody>
      </p:sp>
      <p:grpSp>
        <p:nvGrpSpPr>
          <p:cNvPr id="538" name="Google Shape;538;p50"/>
          <p:cNvGrpSpPr/>
          <p:nvPr/>
        </p:nvGrpSpPr>
        <p:grpSpPr>
          <a:xfrm>
            <a:off x="2634720" y="1865174"/>
            <a:ext cx="269762" cy="266855"/>
            <a:chOff x="581525" y="3254850"/>
            <a:chExt cx="297750" cy="294575"/>
          </a:xfrm>
        </p:grpSpPr>
        <p:sp>
          <p:nvSpPr>
            <p:cNvPr id="539" name="Google Shape;539;p5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50"/>
          <p:cNvGrpSpPr/>
          <p:nvPr/>
        </p:nvGrpSpPr>
        <p:grpSpPr>
          <a:xfrm>
            <a:off x="3651969" y="3189456"/>
            <a:ext cx="271188" cy="269392"/>
            <a:chOff x="580725" y="3617925"/>
            <a:chExt cx="299325" cy="297375"/>
          </a:xfrm>
        </p:grpSpPr>
        <p:sp>
          <p:nvSpPr>
            <p:cNvPr id="543" name="Google Shape;543;p5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50"/>
          <p:cNvGrpSpPr/>
          <p:nvPr/>
        </p:nvGrpSpPr>
        <p:grpSpPr>
          <a:xfrm>
            <a:off x="5187734" y="2318167"/>
            <a:ext cx="236217" cy="267150"/>
            <a:chOff x="2786075" y="3591800"/>
            <a:chExt cx="260725" cy="294900"/>
          </a:xfrm>
        </p:grpSpPr>
        <p:sp>
          <p:nvSpPr>
            <p:cNvPr id="549" name="Google Shape;549;p5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50"/>
          <p:cNvGrpSpPr/>
          <p:nvPr/>
        </p:nvGrpSpPr>
        <p:grpSpPr>
          <a:xfrm>
            <a:off x="5822740" y="3636994"/>
            <a:ext cx="251211" cy="267195"/>
            <a:chOff x="5364750" y="3235150"/>
            <a:chExt cx="277275" cy="294950"/>
          </a:xfrm>
        </p:grpSpPr>
        <p:sp>
          <p:nvSpPr>
            <p:cNvPr id="555" name="Google Shape;555;p5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574"/>
        <p:cNvGrpSpPr/>
        <p:nvPr/>
      </p:nvGrpSpPr>
      <p:grpSpPr>
        <a:xfrm>
          <a:off x="0" y="0"/>
          <a:ext cx="0" cy="0"/>
          <a:chOff x="0" y="0"/>
          <a:chExt cx="0" cy="0"/>
        </a:xfrm>
      </p:grpSpPr>
      <p:sp>
        <p:nvSpPr>
          <p:cNvPr id="575" name="Google Shape;575;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576" name="Google Shape;576;p52"/>
          <p:cNvGrpSpPr/>
          <p:nvPr/>
        </p:nvGrpSpPr>
        <p:grpSpPr>
          <a:xfrm>
            <a:off x="3111142" y="1219229"/>
            <a:ext cx="3362026" cy="2641868"/>
            <a:chOff x="238125" y="1676700"/>
            <a:chExt cx="2045650" cy="1779275"/>
          </a:xfrm>
        </p:grpSpPr>
        <p:sp>
          <p:nvSpPr>
            <p:cNvPr id="577" name="Google Shape;577;p52"/>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2"/>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2"/>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4" name="Google Shape;584;p52"/>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585" name="Google Shape;585;p52"/>
          <p:cNvGrpSpPr/>
          <p:nvPr/>
        </p:nvGrpSpPr>
        <p:grpSpPr>
          <a:xfrm>
            <a:off x="1417187" y="1862416"/>
            <a:ext cx="1506854" cy="2001521"/>
            <a:chOff x="3580725" y="2020075"/>
            <a:chExt cx="1344925" cy="1786275"/>
          </a:xfrm>
        </p:grpSpPr>
        <p:sp>
          <p:nvSpPr>
            <p:cNvPr id="586" name="Google Shape;586;p52"/>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2"/>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2"/>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2"/>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1" name="Google Shape;591;p52"/>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592" name="Google Shape;592;p52"/>
          <p:cNvGrpSpPr/>
          <p:nvPr/>
        </p:nvGrpSpPr>
        <p:grpSpPr>
          <a:xfrm>
            <a:off x="6631975" y="1859645"/>
            <a:ext cx="1094837" cy="2001597"/>
            <a:chOff x="6417224" y="2247097"/>
            <a:chExt cx="951950" cy="1740368"/>
          </a:xfrm>
        </p:grpSpPr>
        <p:sp>
          <p:nvSpPr>
            <p:cNvPr id="593" name="Google Shape;593;p52"/>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2"/>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2"/>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2"/>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2"/>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0" name="Google Shape;600;p52"/>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601" name="Google Shape;601;p52"/>
          <p:cNvSpPr txBox="1">
            <a:spLocks noGrp="1"/>
          </p:cNvSpPr>
          <p:nvPr>
            <p:ph type="subTitle" idx="4294967295"/>
          </p:nvPr>
        </p:nvSpPr>
        <p:spPr>
          <a:xfrm>
            <a:off x="3395625" y="4037178"/>
            <a:ext cx="29622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2"/>
                </a:solidFill>
              </a:rPr>
              <a:t>Neptune is the farthest planet from the Sun and the fourth-largest in our Solar System</a:t>
            </a:r>
            <a:endParaRPr sz="1100">
              <a:solidFill>
                <a:schemeClr val="lt2"/>
              </a:solidFill>
            </a:endParaRPr>
          </a:p>
          <a:p>
            <a:pPr marL="0" lvl="0" indent="0" algn="ctr" rtl="0">
              <a:spcBef>
                <a:spcPts val="1600"/>
              </a:spcBef>
              <a:spcAft>
                <a:spcPts val="1600"/>
              </a:spcAft>
              <a:buNone/>
            </a:pPr>
            <a:endParaRPr sz="1100">
              <a:solidFill>
                <a:schemeClr val="lt2"/>
              </a:solidFill>
            </a:endParaRPr>
          </a:p>
        </p:txBody>
      </p:sp>
      <p:cxnSp>
        <p:nvCxnSpPr>
          <p:cNvPr id="602" name="Google Shape;602;p52"/>
          <p:cNvCxnSpPr/>
          <p:nvPr/>
        </p:nvCxnSpPr>
        <p:spPr>
          <a:xfrm rot="10800000">
            <a:off x="3290125" y="4362325"/>
            <a:ext cx="0" cy="937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626"/>
        <p:cNvGrpSpPr/>
        <p:nvPr/>
      </p:nvGrpSpPr>
      <p:grpSpPr>
        <a:xfrm>
          <a:off x="0" y="0"/>
          <a:ext cx="0" cy="0"/>
          <a:chOff x="0" y="0"/>
          <a:chExt cx="0" cy="0"/>
        </a:xfrm>
      </p:grpSpPr>
      <p:sp>
        <p:nvSpPr>
          <p:cNvPr id="627" name="Google Shape;627;p54"/>
          <p:cNvSpPr txBox="1"/>
          <p:nvPr/>
        </p:nvSpPr>
        <p:spPr>
          <a:xfrm>
            <a:off x="642050" y="1598487"/>
            <a:ext cx="5308200" cy="2886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100">
                <a:solidFill>
                  <a:schemeClr val="lt2"/>
                </a:solidFill>
                <a:latin typeface="Roboto Condensed Light"/>
                <a:ea typeface="Roboto Condensed Light"/>
                <a:cs typeface="Roboto Condensed Light"/>
                <a:sym typeface="Roboto Condensed Light"/>
              </a:rPr>
              <a:t>Did you like the resources on this template? Get them for free at our other websites.</a:t>
            </a:r>
            <a:endParaRPr sz="1100">
              <a:solidFill>
                <a:schemeClr val="lt2"/>
              </a:solidFill>
              <a:latin typeface="Roboto Condensed Light"/>
              <a:ea typeface="Roboto Condensed Light"/>
              <a:cs typeface="Roboto Condensed Light"/>
              <a:sym typeface="Roboto Condensed Light"/>
            </a:endParaRPr>
          </a:p>
          <a:p>
            <a:pPr marL="0" lvl="0" indent="0" algn="l" rtl="0">
              <a:spcBef>
                <a:spcPts val="300"/>
              </a:spcBef>
              <a:spcAft>
                <a:spcPts val="0"/>
              </a:spcAft>
              <a:buNone/>
            </a:pPr>
            <a:endParaRPr sz="1100">
              <a:solidFill>
                <a:schemeClr val="dk2"/>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r>
              <a:rPr lang="en" sz="1100" b="1">
                <a:solidFill>
                  <a:schemeClr val="dk1"/>
                </a:solidFill>
                <a:latin typeface="Exo 2"/>
                <a:ea typeface="Exo 2"/>
                <a:cs typeface="Exo 2"/>
                <a:sym typeface="Exo 2"/>
              </a:rPr>
              <a:t>VECTORS</a:t>
            </a:r>
            <a:endParaRPr sz="1100" b="1">
              <a:solidFill>
                <a:schemeClr val="dk1"/>
              </a:solidFill>
              <a:latin typeface="Exo 2"/>
              <a:ea typeface="Exo 2"/>
              <a:cs typeface="Exo 2"/>
              <a:sym typeface="Exo 2"/>
            </a:endParaRPr>
          </a:p>
          <a:p>
            <a:pPr marL="241300" lvl="0" indent="-196850" algn="l" rtl="0">
              <a:lnSpc>
                <a:spcPct val="115000"/>
              </a:lnSpc>
              <a:spcBef>
                <a:spcPts val="16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3">
                  <a:extLst>
                    <a:ext uri="{A12FA001-AC4F-418D-AE19-62706E023703}">
                      <ahyp:hlinkClr xmlns:ahyp="http://schemas.microsoft.com/office/drawing/2018/hyperlinkcolor" xmlns="" val="tx"/>
                    </a:ext>
                  </a:extLst>
                </a:hlinkClick>
              </a:rPr>
              <a:t>Technology background with gradient colors</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4">
                  <a:extLst>
                    <a:ext uri="{A12FA001-AC4F-418D-AE19-62706E023703}">
                      <ahyp:hlinkClr xmlns:ahyp="http://schemas.microsoft.com/office/drawing/2018/hyperlinkcolor" xmlns="" val="tx"/>
                    </a:ext>
                  </a:extLst>
                </a:hlinkClick>
              </a:rPr>
              <a:t>Blue 5g concept background</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5">
                  <a:extLst>
                    <a:ext uri="{A12FA001-AC4F-418D-AE19-62706E023703}">
                      <ahyp:hlinkClr xmlns:ahyp="http://schemas.microsoft.com/office/drawing/2018/hyperlinkcolor" xmlns="" val="tx"/>
                    </a:ext>
                  </a:extLst>
                </a:hlinkClick>
              </a:rPr>
              <a:t>Abstract landing pages with technology devices</a:t>
            </a:r>
            <a:endParaRPr sz="110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r>
              <a:rPr lang="en" sz="1100" b="1">
                <a:solidFill>
                  <a:schemeClr val="dk1"/>
                </a:solidFill>
                <a:latin typeface="Exo 2"/>
                <a:ea typeface="Exo 2"/>
                <a:cs typeface="Exo 2"/>
                <a:sym typeface="Exo 2"/>
              </a:rPr>
              <a:t>PHOTOS</a:t>
            </a:r>
            <a:endParaRPr sz="1100" b="1">
              <a:solidFill>
                <a:schemeClr val="dk1"/>
              </a:solidFill>
              <a:latin typeface="Exo 2"/>
              <a:ea typeface="Exo 2"/>
              <a:cs typeface="Exo 2"/>
              <a:sym typeface="Exo 2"/>
            </a:endParaRPr>
          </a:p>
          <a:p>
            <a:pPr marL="0" lvl="0" indent="0" algn="l" rtl="0">
              <a:lnSpc>
                <a:spcPct val="115000"/>
              </a:lnSpc>
              <a:spcBef>
                <a:spcPts val="300"/>
              </a:spcBef>
              <a:spcAft>
                <a:spcPts val="0"/>
              </a:spcAft>
              <a:buNone/>
            </a:pPr>
            <a:endParaRPr sz="10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6">
                  <a:extLst>
                    <a:ext uri="{A12FA001-AC4F-418D-AE19-62706E023703}">
                      <ahyp:hlinkClr xmlns:ahyp="http://schemas.microsoft.com/office/drawing/2018/hyperlinkcolor" xmlns="" val="tx"/>
                    </a:ext>
                  </a:extLst>
                </a:hlinkClick>
              </a:rPr>
              <a:t>Woman using smartphone with hologram</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7">
                  <a:extLst>
                    <a:ext uri="{A12FA001-AC4F-418D-AE19-62706E023703}">
                      <ahyp:hlinkClr xmlns:ahyp="http://schemas.microsoft.com/office/drawing/2018/hyperlinkcolor" xmlns="" val="tx"/>
                    </a:ext>
                  </a:extLst>
                </a:hlinkClick>
              </a:rPr>
              <a:t>Happy businesswoman looking at camera with holding pencil and diary</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8">
                  <a:extLst>
                    <a:ext uri="{A12FA001-AC4F-418D-AE19-62706E023703}">
                      <ahyp:hlinkClr xmlns:ahyp="http://schemas.microsoft.com/office/drawing/2018/hyperlinkcolor" xmlns="" val="tx"/>
                    </a:ext>
                  </a:extLst>
                </a:hlinkClick>
              </a:rPr>
              <a:t>Portrait of smiling man holding digital tablet looking at camera</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9">
                  <a:extLst>
                    <a:ext uri="{A12FA001-AC4F-418D-AE19-62706E023703}">
                      <ahyp:hlinkClr xmlns:ahyp="http://schemas.microsoft.com/office/drawing/2018/hyperlinkcolor" xmlns="" val="tx"/>
                    </a:ext>
                  </a:extLst>
                </a:hlinkClick>
              </a:rPr>
              <a:t>Smiling bearded man holding disposable coffee cup while opening door</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10">
                  <a:extLst>
                    <a:ext uri="{A12FA001-AC4F-418D-AE19-62706E023703}">
                      <ahyp:hlinkClr xmlns:ahyp="http://schemas.microsoft.com/office/drawing/2018/hyperlinkcolor" xmlns="" val="tx"/>
                    </a:ext>
                  </a:extLst>
                </a:hlinkClick>
              </a:rPr>
              <a:t>Portrait of pretty woman holding laptop looking at camera</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11">
                  <a:extLst>
                    <a:ext uri="{A12FA001-AC4F-418D-AE19-62706E023703}">
                      <ahyp:hlinkClr xmlns:ahyp="http://schemas.microsoft.com/office/drawing/2018/hyperlinkcolor" xmlns="" val="tx"/>
                    </a:ext>
                  </a:extLst>
                </a:hlinkClick>
              </a:rPr>
              <a:t>Motherboard with optical fiber</a:t>
            </a:r>
            <a:endParaRPr sz="110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lt2"/>
              </a:solidFill>
              <a:latin typeface="Roboto Condensed Light"/>
              <a:ea typeface="Roboto Condensed Light"/>
              <a:cs typeface="Roboto Condensed Light"/>
              <a:sym typeface="Roboto Condensed Light"/>
            </a:endParaRPr>
          </a:p>
        </p:txBody>
      </p:sp>
      <p:sp>
        <p:nvSpPr>
          <p:cNvPr id="628" name="Google Shape;628;p5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cxnSp>
        <p:nvCxnSpPr>
          <p:cNvPr id="629" name="Google Shape;629;p54"/>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5"/>
          <p:cNvSpPr/>
          <p:nvPr/>
        </p:nvSpPr>
        <p:spPr>
          <a:xfrm>
            <a:off x="1042787" y="2098218"/>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txBox="1"/>
          <p:nvPr/>
        </p:nvSpPr>
        <p:spPr>
          <a:xfrm>
            <a:off x="1065138" y="2368781"/>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Diversity</a:t>
            </a:r>
            <a:endParaRPr b="1" dirty="0">
              <a:solidFill>
                <a:schemeClr val="lt1"/>
              </a:solidFill>
              <a:latin typeface="Exo 2"/>
              <a:ea typeface="Exo 2"/>
              <a:cs typeface="Exo 2"/>
              <a:sym typeface="Exo 2"/>
            </a:endParaRPr>
          </a:p>
        </p:txBody>
      </p:sp>
      <p:sp>
        <p:nvSpPr>
          <p:cNvPr id="198" name="Google Shape;198;p35"/>
          <p:cNvSpPr/>
          <p:nvPr/>
        </p:nvSpPr>
        <p:spPr>
          <a:xfrm>
            <a:off x="6682499" y="2098218"/>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txBox="1"/>
          <p:nvPr/>
        </p:nvSpPr>
        <p:spPr>
          <a:xfrm>
            <a:off x="6737999" y="2368781"/>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Heterogeneity</a:t>
            </a:r>
            <a:endParaRPr b="1" dirty="0">
              <a:solidFill>
                <a:schemeClr val="lt1"/>
              </a:solidFill>
              <a:latin typeface="Exo 2"/>
              <a:ea typeface="Exo 2"/>
              <a:cs typeface="Exo 2"/>
              <a:sym typeface="Exo 2"/>
            </a:endParaRPr>
          </a:p>
        </p:txBody>
      </p:sp>
      <p:cxnSp>
        <p:nvCxnSpPr>
          <p:cNvPr id="202" name="Google Shape;202;p35"/>
          <p:cNvCxnSpPr/>
          <p:nvPr/>
        </p:nvCxnSpPr>
        <p:spPr>
          <a:xfrm rot="-5400000" flipH="1">
            <a:off x="4396930" y="1890456"/>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203" name="Google Shape;203;p35"/>
          <p:cNvSpPr/>
          <p:nvPr/>
        </p:nvSpPr>
        <p:spPr>
          <a:xfrm>
            <a:off x="3079550" y="2148281"/>
            <a:ext cx="3055500" cy="8337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5"/>
          <p:cNvSpPr/>
          <p:nvPr/>
        </p:nvSpPr>
        <p:spPr>
          <a:xfrm>
            <a:off x="3834350" y="687056"/>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txBox="1"/>
          <p:nvPr/>
        </p:nvSpPr>
        <p:spPr>
          <a:xfrm>
            <a:off x="3043288" y="2195479"/>
            <a:ext cx="3067585" cy="82503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dirty="0">
                <a:solidFill>
                  <a:schemeClr val="dk2"/>
                </a:solidFill>
                <a:latin typeface="Exo 2"/>
                <a:ea typeface="Exo 2"/>
                <a:cs typeface="Exo 2"/>
                <a:sym typeface="Exo 2"/>
              </a:rPr>
              <a:t>INCUMBENT IOT’S</a:t>
            </a:r>
          </a:p>
          <a:p>
            <a:pPr marL="0" lvl="0" indent="0" algn="ctr" rtl="0">
              <a:spcBef>
                <a:spcPts val="0"/>
              </a:spcBef>
              <a:spcAft>
                <a:spcPts val="0"/>
              </a:spcAft>
              <a:buNone/>
            </a:pPr>
            <a:r>
              <a:rPr lang="en" sz="2400" b="1" dirty="0">
                <a:solidFill>
                  <a:schemeClr val="dk2"/>
                </a:solidFill>
                <a:latin typeface="Exo 2"/>
                <a:ea typeface="Exo 2"/>
                <a:cs typeface="Exo 2"/>
                <a:sym typeface="Exo 2"/>
              </a:rPr>
              <a:t>PROBLEMS</a:t>
            </a:r>
            <a:endParaRPr sz="2400" b="1" dirty="0">
              <a:solidFill>
                <a:schemeClr val="dk2"/>
              </a:solidFill>
              <a:latin typeface="Exo 2"/>
              <a:ea typeface="Exo 2"/>
              <a:cs typeface="Exo 2"/>
              <a:sym typeface="Exo 2"/>
            </a:endParaRPr>
          </a:p>
        </p:txBody>
      </p:sp>
      <p:sp>
        <p:nvSpPr>
          <p:cNvPr id="213" name="Google Shape;213;p35"/>
          <p:cNvSpPr txBox="1"/>
          <p:nvPr/>
        </p:nvSpPr>
        <p:spPr>
          <a:xfrm>
            <a:off x="3861729" y="1007892"/>
            <a:ext cx="1430700" cy="304527"/>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 b="1" dirty="0">
                <a:solidFill>
                  <a:schemeClr val="lt1"/>
                </a:solidFill>
                <a:latin typeface="Exo 2"/>
                <a:ea typeface="Exo 2"/>
                <a:cs typeface="Exo 2"/>
                <a:sym typeface="Exo 2"/>
              </a:rPr>
              <a:t>Decentralization</a:t>
            </a:r>
            <a:endParaRPr sz="1200" b="1" dirty="0">
              <a:solidFill>
                <a:schemeClr val="lt1"/>
              </a:solidFill>
              <a:latin typeface="Exo 2"/>
              <a:ea typeface="Exo 2"/>
              <a:cs typeface="Exo 2"/>
              <a:sym typeface="Exo 2"/>
            </a:endParaRPr>
          </a:p>
        </p:txBody>
      </p:sp>
      <p:cxnSp>
        <p:nvCxnSpPr>
          <p:cNvPr id="21" name="Google Shape;202;p35"/>
          <p:cNvCxnSpPr/>
          <p:nvPr/>
        </p:nvCxnSpPr>
        <p:spPr>
          <a:xfrm rot="5400000">
            <a:off x="2785837" y="2388918"/>
            <a:ext cx="600" cy="36090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02;p35"/>
          <p:cNvCxnSpPr/>
          <p:nvPr/>
        </p:nvCxnSpPr>
        <p:spPr>
          <a:xfrm rot="5400000">
            <a:off x="6396386" y="2388918"/>
            <a:ext cx="600" cy="360900"/>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202;p35"/>
          <p:cNvCxnSpPr/>
          <p:nvPr/>
        </p:nvCxnSpPr>
        <p:spPr>
          <a:xfrm rot="-5400000" flipH="1">
            <a:off x="4396929" y="3239206"/>
            <a:ext cx="360900" cy="600"/>
          </a:xfrm>
          <a:prstGeom prst="curvedConnector3">
            <a:avLst>
              <a:gd name="adj1" fmla="val 50000"/>
            </a:avLst>
          </a:prstGeom>
          <a:noFill/>
          <a:ln w="9525" cap="flat" cmpd="sng">
            <a:solidFill>
              <a:schemeClr val="dk1"/>
            </a:solidFill>
            <a:prstDash val="solid"/>
            <a:round/>
            <a:headEnd type="none" w="med" len="med"/>
            <a:tailEnd type="none" w="med" len="med"/>
          </a:ln>
        </p:spPr>
      </p:cxnSp>
      <p:sp>
        <p:nvSpPr>
          <p:cNvPr id="25" name="Google Shape;204;p35"/>
          <p:cNvSpPr/>
          <p:nvPr/>
        </p:nvSpPr>
        <p:spPr>
          <a:xfrm>
            <a:off x="3834350" y="3524016"/>
            <a:ext cx="1486200" cy="946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3;p35"/>
          <p:cNvSpPr txBox="1"/>
          <p:nvPr/>
        </p:nvSpPr>
        <p:spPr>
          <a:xfrm>
            <a:off x="3861729" y="3705991"/>
            <a:ext cx="1430700" cy="58224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dirty="0">
                <a:solidFill>
                  <a:schemeClr val="lt1"/>
                </a:solidFill>
                <a:latin typeface="Exo 2"/>
                <a:ea typeface="Exo 2"/>
                <a:cs typeface="Exo 2"/>
                <a:sym typeface="Exo 2"/>
              </a:rPr>
              <a:t>Network</a:t>
            </a:r>
          </a:p>
          <a:p>
            <a:pPr marL="0" lvl="0" indent="0" algn="ctr" rtl="0">
              <a:spcBef>
                <a:spcPts val="0"/>
              </a:spcBef>
              <a:spcAft>
                <a:spcPts val="0"/>
              </a:spcAft>
              <a:buNone/>
            </a:pPr>
            <a:r>
              <a:rPr lang="en" b="1" dirty="0">
                <a:solidFill>
                  <a:schemeClr val="lt1"/>
                </a:solidFill>
                <a:latin typeface="Exo 2"/>
                <a:ea typeface="Exo 2"/>
                <a:cs typeface="Exo 2"/>
                <a:sym typeface="Exo 2"/>
              </a:rPr>
              <a:t>Complexity</a:t>
            </a:r>
            <a:endParaRPr b="1" dirty="0">
              <a:solidFill>
                <a:schemeClr val="lt1"/>
              </a:solidFill>
              <a:latin typeface="Exo 2"/>
              <a:ea typeface="Exo 2"/>
              <a:cs typeface="Exo 2"/>
              <a:sym typeface="Exo 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33"/>
        <p:cNvGrpSpPr/>
        <p:nvPr/>
      </p:nvGrpSpPr>
      <p:grpSpPr>
        <a:xfrm>
          <a:off x="0" y="0"/>
          <a:ext cx="0" cy="0"/>
          <a:chOff x="0" y="0"/>
          <a:chExt cx="0" cy="0"/>
        </a:xfrm>
      </p:grpSpPr>
      <p:sp>
        <p:nvSpPr>
          <p:cNvPr id="634" name="Google Shape;634;p55"/>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35" name="Google Shape;635;p55"/>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xmlns=""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a:t>
            </a:r>
            <a:r>
              <a:rPr lang="en" u="sng">
                <a:solidFill>
                  <a:srgbClr val="657E93"/>
                </a:solidFill>
                <a:latin typeface="Arial"/>
                <a:ea typeface="Arial"/>
                <a:cs typeface="Arial"/>
                <a:sym typeface="Arial"/>
                <a:hlinkClick r:id="rId4" action="ppaction://hlinksldjump">
                  <a:extLst>
                    <a:ext uri="{A12FA001-AC4F-418D-AE19-62706E023703}">
                      <ahyp:hlinkClr xmlns:ahyp="http://schemas.microsoft.com/office/drawing/2018/hyperlinkcolor" xmlns="" val="tx"/>
                    </a:ext>
                  </a:extLst>
                </a:hlinkClick>
              </a:rPr>
              <a:t>Thanks </a:t>
            </a:r>
            <a:r>
              <a:rPr lang="en">
                <a:solidFill>
                  <a:srgbClr val="FFFFFF"/>
                </a:solidFill>
                <a:latin typeface="Arial"/>
                <a:ea typeface="Arial"/>
                <a:cs typeface="Arial"/>
                <a:sym typeface="Arial"/>
              </a:rPr>
              <a:t>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36" name="Google Shape;636;p5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xmlns=""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xmlns="" val="tx"/>
                    </a:ext>
                  </a:extLst>
                </a:hlinkClick>
              </a:rPr>
              <a:t>https://slidesgo.com/slidesgo-school</a:t>
            </a:r>
            <a:endParaRPr sz="1000" u="sng">
              <a:solidFill>
                <a:srgbClr val="869FB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0"/>
        <p:cNvGrpSpPr/>
        <p:nvPr/>
      </p:nvGrpSpPr>
      <p:grpSpPr>
        <a:xfrm>
          <a:off x="0" y="0"/>
          <a:ext cx="0" cy="0"/>
          <a:chOff x="0" y="0"/>
          <a:chExt cx="0" cy="0"/>
        </a:xfrm>
      </p:grpSpPr>
      <p:sp>
        <p:nvSpPr>
          <p:cNvPr id="641" name="Google Shape;641;p5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42" name="Google Shape;642;p5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xmlns=""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43" name="Google Shape;643;p56"/>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xmlns=""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xmlns=""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7"/>
        <p:cNvGrpSpPr/>
        <p:nvPr/>
      </p:nvGrpSpPr>
      <p:grpSpPr>
        <a:xfrm>
          <a:off x="0" y="0"/>
          <a:ext cx="0" cy="0"/>
          <a:chOff x="0" y="0"/>
          <a:chExt cx="0" cy="0"/>
        </a:xfrm>
      </p:grpSpPr>
      <p:sp>
        <p:nvSpPr>
          <p:cNvPr id="648" name="Google Shape;648;p5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Fonts &amp; colors used</a:t>
            </a:r>
            <a:endParaRPr>
              <a:solidFill>
                <a:schemeClr val="lt1"/>
              </a:solidFill>
              <a:latin typeface="Arial"/>
              <a:ea typeface="Arial"/>
              <a:cs typeface="Arial"/>
              <a:sym typeface="Arial"/>
            </a:endParaRPr>
          </a:p>
        </p:txBody>
      </p:sp>
      <p:sp>
        <p:nvSpPr>
          <p:cNvPr id="649" name="Google Shape;649;p5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Arial"/>
                <a:ea typeface="Arial"/>
                <a:cs typeface="Arial"/>
                <a:sym typeface="Arial"/>
              </a:rPr>
              <a:t>This presentation has been made using the following fonts:</a:t>
            </a:r>
            <a:endParaRPr sz="1200">
              <a:solidFill>
                <a:schemeClr val="lt1"/>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50" name="Google Shape;650;p5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xmlns=""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xmlns=""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651" name="Google Shape;651;p57"/>
          <p:cNvGrpSpPr/>
          <p:nvPr/>
        </p:nvGrpSpPr>
        <p:grpSpPr>
          <a:xfrm>
            <a:off x="3114475" y="3498875"/>
            <a:ext cx="2915050" cy="754200"/>
            <a:chOff x="2052655" y="3498875"/>
            <a:chExt cx="2915050" cy="754200"/>
          </a:xfrm>
        </p:grpSpPr>
        <p:sp>
          <p:nvSpPr>
            <p:cNvPr id="652" name="Google Shape;652;p57"/>
            <p:cNvSpPr/>
            <p:nvPr/>
          </p:nvSpPr>
          <p:spPr>
            <a:xfrm>
              <a:off x="3114480" y="3498875"/>
              <a:ext cx="791400" cy="754200"/>
            </a:xfrm>
            <a:prstGeom prst="roundRect">
              <a:avLst>
                <a:gd name="adj" fmla="val 16667"/>
              </a:avLst>
            </a:prstGeom>
            <a:solidFill>
              <a:srgbClr val="00FF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a:off x="4176300" y="3498875"/>
              <a:ext cx="791400" cy="754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a:off x="2052655" y="3498875"/>
              <a:ext cx="791400" cy="754200"/>
            </a:xfrm>
            <a:prstGeom prst="roundRect">
              <a:avLst>
                <a:gd name="adj" fmla="val 16667"/>
              </a:avLst>
            </a:prstGeom>
            <a:solidFill>
              <a:srgbClr val="092A5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#00ffcd</a:t>
              </a:r>
              <a:endParaRPr sz="1000">
                <a:solidFill>
                  <a:schemeClr val="dk1"/>
                </a:solidFill>
              </a:endParaRPr>
            </a:p>
          </p:txBody>
        </p:sp>
        <p:sp>
          <p:nvSpPr>
            <p:cNvPr id="656" name="Google Shape;656;p57"/>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657" name="Google Shape;657;p57"/>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#092a5c</a:t>
              </a:r>
              <a:endParaRPr sz="1000">
                <a:solidFill>
                  <a:schemeClr val="lt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61"/>
        <p:cNvGrpSpPr/>
        <p:nvPr/>
      </p:nvGrpSpPr>
      <p:grpSpPr>
        <a:xfrm>
          <a:off x="0" y="0"/>
          <a:ext cx="0" cy="0"/>
          <a:chOff x="0" y="0"/>
          <a:chExt cx="0" cy="0"/>
        </a:xfrm>
      </p:grpSpPr>
      <p:sp>
        <p:nvSpPr>
          <p:cNvPr id="662" name="Google Shape;662;p58"/>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663" name="Google Shape;663;p58"/>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xmlns="" val="tx"/>
                    </a:ext>
                  </a:extLst>
                </a:hlinkClick>
              </a:rPr>
              <a:t>How it Works.</a:t>
            </a:r>
            <a:endParaRPr sz="1100">
              <a:solidFill>
                <a:srgbClr val="869FB2"/>
              </a:solidFill>
            </a:endParaRPr>
          </a:p>
        </p:txBody>
      </p:sp>
      <p:pic>
        <p:nvPicPr>
          <p:cNvPr id="664" name="Google Shape;664;p5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665" name="Google Shape;665;p5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xmlns="" val="tx"/>
                    </a:ext>
                  </a:extLst>
                </a:hlinkClick>
              </a:rPr>
              <a:t>Pana</a:t>
            </a:r>
            <a:endParaRPr>
              <a:solidFill>
                <a:srgbClr val="869FB2"/>
              </a:solidFill>
            </a:endParaRPr>
          </a:p>
        </p:txBody>
      </p:sp>
      <p:sp>
        <p:nvSpPr>
          <p:cNvPr id="666" name="Google Shape;666;p5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xmlns="" val="tx"/>
                    </a:ext>
                  </a:extLst>
                </a:hlinkClick>
              </a:rPr>
              <a:t>Amico</a:t>
            </a:r>
            <a:endParaRPr>
              <a:solidFill>
                <a:srgbClr val="869FB2"/>
              </a:solidFill>
            </a:endParaRPr>
          </a:p>
        </p:txBody>
      </p:sp>
      <p:sp>
        <p:nvSpPr>
          <p:cNvPr id="667" name="Google Shape;667;p5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xmlns="" val="tx"/>
                    </a:ext>
                  </a:extLst>
                </a:hlinkClick>
              </a:rPr>
              <a:t>Bro</a:t>
            </a:r>
            <a:endParaRPr>
              <a:solidFill>
                <a:srgbClr val="869FB2"/>
              </a:solidFill>
            </a:endParaRPr>
          </a:p>
        </p:txBody>
      </p:sp>
      <p:sp>
        <p:nvSpPr>
          <p:cNvPr id="668" name="Google Shape;668;p5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xmlns="" val="tx"/>
                    </a:ext>
                  </a:extLst>
                </a:hlinkClick>
              </a:rPr>
              <a:t>Rafiki</a:t>
            </a:r>
            <a:endParaRPr>
              <a:solidFill>
                <a:srgbClr val="869FB2"/>
              </a:solidFill>
            </a:endParaRPr>
          </a:p>
        </p:txBody>
      </p:sp>
      <p:pic>
        <p:nvPicPr>
          <p:cNvPr id="669" name="Google Shape;669;p58"/>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670" name="Google Shape;670;p58"/>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671" name="Google Shape;671;p58"/>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672" name="Google Shape;672;p58"/>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673" name="Google Shape;673;p5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xmlns="" val="tx"/>
                    </a:ext>
                  </a:extLst>
                </a:hlinkClick>
              </a:rPr>
              <a:t>Cuate</a:t>
            </a:r>
            <a:endParaRPr>
              <a:solidFill>
                <a:srgbClr val="869FB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7"/>
        <p:cNvGrpSpPr/>
        <p:nvPr/>
      </p:nvGrpSpPr>
      <p:grpSpPr>
        <a:xfrm>
          <a:off x="0" y="0"/>
          <a:ext cx="0" cy="0"/>
          <a:chOff x="0" y="0"/>
          <a:chExt cx="0" cy="0"/>
        </a:xfrm>
      </p:grpSpPr>
      <p:sp>
        <p:nvSpPr>
          <p:cNvPr id="678" name="Google Shape;678;p59"/>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xmlns="" val="tx"/>
                    </a:ext>
                  </a:extLst>
                </a:hlinkClick>
              </a:rPr>
              <a:t>infographics</a:t>
            </a:r>
            <a:r>
              <a:rPr lang="en" sz="1100">
                <a:solidFill>
                  <a:srgbClr val="FFFFFF"/>
                </a:solidFill>
              </a:rPr>
              <a:t> on Slidesgo.</a:t>
            </a:r>
            <a:endParaRPr sz="1100">
              <a:solidFill>
                <a:srgbClr val="FFFFFF"/>
              </a:solidFill>
            </a:endParaRPr>
          </a:p>
        </p:txBody>
      </p:sp>
      <p:grpSp>
        <p:nvGrpSpPr>
          <p:cNvPr id="679" name="Google Shape;679;p59"/>
          <p:cNvGrpSpPr/>
          <p:nvPr/>
        </p:nvGrpSpPr>
        <p:grpSpPr>
          <a:xfrm>
            <a:off x="5082708" y="3095784"/>
            <a:ext cx="442841" cy="514271"/>
            <a:chOff x="4727025" y="1332775"/>
            <a:chExt cx="59900" cy="69625"/>
          </a:xfrm>
        </p:grpSpPr>
        <p:sp>
          <p:nvSpPr>
            <p:cNvPr id="680" name="Google Shape;680;p5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59"/>
          <p:cNvGrpSpPr/>
          <p:nvPr/>
        </p:nvGrpSpPr>
        <p:grpSpPr>
          <a:xfrm>
            <a:off x="5758025" y="2343272"/>
            <a:ext cx="500909" cy="500899"/>
            <a:chOff x="4820425" y="1329900"/>
            <a:chExt cx="70175" cy="70350"/>
          </a:xfrm>
        </p:grpSpPr>
        <p:sp>
          <p:nvSpPr>
            <p:cNvPr id="683" name="Google Shape;683;p5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59"/>
          <p:cNvGrpSpPr/>
          <p:nvPr/>
        </p:nvGrpSpPr>
        <p:grpSpPr>
          <a:xfrm>
            <a:off x="6410648" y="2355062"/>
            <a:ext cx="538135" cy="493119"/>
            <a:chOff x="4903200" y="1331525"/>
            <a:chExt cx="73575" cy="67425"/>
          </a:xfrm>
        </p:grpSpPr>
        <p:sp>
          <p:nvSpPr>
            <p:cNvPr id="688" name="Google Shape;688;p5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89" name="Google Shape;689;p5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59"/>
          <p:cNvGrpSpPr/>
          <p:nvPr/>
        </p:nvGrpSpPr>
        <p:grpSpPr>
          <a:xfrm>
            <a:off x="5670599" y="3097040"/>
            <a:ext cx="544563" cy="511895"/>
            <a:chOff x="4815575" y="1416800"/>
            <a:chExt cx="73750" cy="71400"/>
          </a:xfrm>
        </p:grpSpPr>
        <p:sp>
          <p:nvSpPr>
            <p:cNvPr id="691" name="Google Shape;691;p5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59"/>
          <p:cNvGrpSpPr/>
          <p:nvPr/>
        </p:nvGrpSpPr>
        <p:grpSpPr>
          <a:xfrm>
            <a:off x="6367224" y="3096746"/>
            <a:ext cx="602914" cy="512477"/>
            <a:chOff x="4902475" y="1418875"/>
            <a:chExt cx="74500" cy="63775"/>
          </a:xfrm>
        </p:grpSpPr>
        <p:sp>
          <p:nvSpPr>
            <p:cNvPr id="695" name="Google Shape;695;p5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59"/>
          <p:cNvGrpSpPr/>
          <p:nvPr/>
        </p:nvGrpSpPr>
        <p:grpSpPr>
          <a:xfrm>
            <a:off x="5783096" y="3835985"/>
            <a:ext cx="515391" cy="525699"/>
            <a:chOff x="4818100" y="1507675"/>
            <a:chExt cx="71225" cy="71625"/>
          </a:xfrm>
        </p:grpSpPr>
        <p:sp>
          <p:nvSpPr>
            <p:cNvPr id="698" name="Google Shape;698;p5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59"/>
          <p:cNvGrpSpPr/>
          <p:nvPr/>
        </p:nvGrpSpPr>
        <p:grpSpPr>
          <a:xfrm>
            <a:off x="5121199" y="3857517"/>
            <a:ext cx="522956" cy="489869"/>
            <a:chOff x="4721450" y="1509475"/>
            <a:chExt cx="79350" cy="74325"/>
          </a:xfrm>
        </p:grpSpPr>
        <p:sp>
          <p:nvSpPr>
            <p:cNvPr id="703" name="Google Shape;703;p5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59"/>
          <p:cNvGrpSpPr/>
          <p:nvPr/>
        </p:nvGrpSpPr>
        <p:grpSpPr>
          <a:xfrm>
            <a:off x="6444441" y="3837269"/>
            <a:ext cx="525704" cy="535436"/>
            <a:chOff x="4906800" y="1507500"/>
            <a:chExt cx="70350" cy="71075"/>
          </a:xfrm>
        </p:grpSpPr>
        <p:sp>
          <p:nvSpPr>
            <p:cNvPr id="708" name="Google Shape;708;p5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59"/>
          <p:cNvGrpSpPr/>
          <p:nvPr/>
        </p:nvGrpSpPr>
        <p:grpSpPr>
          <a:xfrm>
            <a:off x="4477263" y="2343250"/>
            <a:ext cx="508054" cy="508095"/>
            <a:chOff x="3736598" y="2170606"/>
            <a:chExt cx="404889" cy="404889"/>
          </a:xfrm>
        </p:grpSpPr>
        <p:sp>
          <p:nvSpPr>
            <p:cNvPr id="714" name="Google Shape;714;p5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59"/>
          <p:cNvGrpSpPr/>
          <p:nvPr/>
        </p:nvGrpSpPr>
        <p:grpSpPr>
          <a:xfrm>
            <a:off x="3765303" y="2343345"/>
            <a:ext cx="575790" cy="507904"/>
            <a:chOff x="3161917" y="2170682"/>
            <a:chExt cx="458870" cy="404737"/>
          </a:xfrm>
        </p:grpSpPr>
        <p:sp>
          <p:nvSpPr>
            <p:cNvPr id="719" name="Google Shape;719;p5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0" name="Google Shape;720;p5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9"/>
          <p:cNvGrpSpPr/>
          <p:nvPr/>
        </p:nvGrpSpPr>
        <p:grpSpPr>
          <a:xfrm>
            <a:off x="3792833" y="3103717"/>
            <a:ext cx="520730" cy="498567"/>
            <a:chOff x="3179914" y="2889488"/>
            <a:chExt cx="422876" cy="404911"/>
          </a:xfrm>
        </p:grpSpPr>
        <p:sp>
          <p:nvSpPr>
            <p:cNvPr id="723" name="Google Shape;723;p5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59"/>
          <p:cNvGrpSpPr/>
          <p:nvPr/>
        </p:nvGrpSpPr>
        <p:grpSpPr>
          <a:xfrm>
            <a:off x="4421513" y="3103677"/>
            <a:ext cx="516145" cy="498648"/>
            <a:chOff x="3729467" y="2889422"/>
            <a:chExt cx="419153" cy="404977"/>
          </a:xfrm>
        </p:grpSpPr>
        <p:sp>
          <p:nvSpPr>
            <p:cNvPr id="730" name="Google Shape;730;p5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5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 name="Google Shape;741;p59"/>
          <p:cNvGrpSpPr/>
          <p:nvPr/>
        </p:nvGrpSpPr>
        <p:grpSpPr>
          <a:xfrm>
            <a:off x="7141841" y="2550562"/>
            <a:ext cx="166473" cy="141497"/>
            <a:chOff x="4660325" y="1866850"/>
            <a:chExt cx="68350" cy="58100"/>
          </a:xfrm>
        </p:grpSpPr>
        <p:sp>
          <p:nvSpPr>
            <p:cNvPr id="742" name="Google Shape;742;p5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59"/>
          <p:cNvGrpSpPr/>
          <p:nvPr/>
        </p:nvGrpSpPr>
        <p:grpSpPr>
          <a:xfrm>
            <a:off x="7451186" y="2576286"/>
            <a:ext cx="162515" cy="90049"/>
            <a:chOff x="4791775" y="1877500"/>
            <a:chExt cx="66725" cy="36975"/>
          </a:xfrm>
        </p:grpSpPr>
        <p:sp>
          <p:nvSpPr>
            <p:cNvPr id="745" name="Google Shape;745;p5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59"/>
          <p:cNvGrpSpPr/>
          <p:nvPr/>
        </p:nvGrpSpPr>
        <p:grpSpPr>
          <a:xfrm>
            <a:off x="7772899" y="2576286"/>
            <a:ext cx="144979" cy="90049"/>
            <a:chOff x="4923925" y="1877500"/>
            <a:chExt cx="59525" cy="36975"/>
          </a:xfrm>
        </p:grpSpPr>
        <p:sp>
          <p:nvSpPr>
            <p:cNvPr id="748" name="Google Shape;748;p5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59"/>
          <p:cNvGrpSpPr/>
          <p:nvPr/>
        </p:nvGrpSpPr>
        <p:grpSpPr>
          <a:xfrm>
            <a:off x="8067390" y="2558477"/>
            <a:ext cx="141447" cy="125667"/>
            <a:chOff x="5058450" y="1870100"/>
            <a:chExt cx="58075" cy="51600"/>
          </a:xfrm>
        </p:grpSpPr>
        <p:sp>
          <p:nvSpPr>
            <p:cNvPr id="751" name="Google Shape;751;p5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9"/>
          <p:cNvGrpSpPr/>
          <p:nvPr/>
        </p:nvGrpSpPr>
        <p:grpSpPr>
          <a:xfrm>
            <a:off x="7481905" y="2980885"/>
            <a:ext cx="101077" cy="107645"/>
            <a:chOff x="4811425" y="2065025"/>
            <a:chExt cx="41500" cy="44200"/>
          </a:xfrm>
        </p:grpSpPr>
        <p:sp>
          <p:nvSpPr>
            <p:cNvPr id="754" name="Google Shape;754;p5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59"/>
          <p:cNvGrpSpPr/>
          <p:nvPr/>
        </p:nvGrpSpPr>
        <p:grpSpPr>
          <a:xfrm>
            <a:off x="7774342" y="2981098"/>
            <a:ext cx="120867" cy="107218"/>
            <a:chOff x="4929875" y="2065025"/>
            <a:chExt cx="49625" cy="44025"/>
          </a:xfrm>
        </p:grpSpPr>
        <p:sp>
          <p:nvSpPr>
            <p:cNvPr id="757" name="Google Shape;757;p5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59"/>
          <p:cNvGrpSpPr/>
          <p:nvPr/>
        </p:nvGrpSpPr>
        <p:grpSpPr>
          <a:xfrm>
            <a:off x="8103011" y="2984112"/>
            <a:ext cx="70206" cy="101191"/>
            <a:chOff x="5083925" y="2066350"/>
            <a:chExt cx="28825" cy="41550"/>
          </a:xfrm>
        </p:grpSpPr>
        <p:sp>
          <p:nvSpPr>
            <p:cNvPr id="760" name="Google Shape;760;p5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59"/>
          <p:cNvGrpSpPr/>
          <p:nvPr/>
        </p:nvGrpSpPr>
        <p:grpSpPr>
          <a:xfrm>
            <a:off x="7134565" y="2999759"/>
            <a:ext cx="181026" cy="69896"/>
            <a:chOff x="4659775" y="2072775"/>
            <a:chExt cx="74325" cy="28700"/>
          </a:xfrm>
        </p:grpSpPr>
        <p:sp>
          <p:nvSpPr>
            <p:cNvPr id="763" name="Google Shape;763;p5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59"/>
          <p:cNvGrpSpPr/>
          <p:nvPr/>
        </p:nvGrpSpPr>
        <p:grpSpPr>
          <a:xfrm>
            <a:off x="8054421" y="2790324"/>
            <a:ext cx="167387" cy="89197"/>
            <a:chOff x="4662475" y="1976500"/>
            <a:chExt cx="68725" cy="36625"/>
          </a:xfrm>
        </p:grpSpPr>
        <p:sp>
          <p:nvSpPr>
            <p:cNvPr id="767" name="Google Shape;767;p5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9"/>
          <p:cNvGrpSpPr/>
          <p:nvPr/>
        </p:nvGrpSpPr>
        <p:grpSpPr>
          <a:xfrm>
            <a:off x="7751326" y="2793764"/>
            <a:ext cx="166899" cy="82317"/>
            <a:chOff x="4920150" y="1977875"/>
            <a:chExt cx="68525" cy="33800"/>
          </a:xfrm>
        </p:grpSpPr>
        <p:sp>
          <p:nvSpPr>
            <p:cNvPr id="771" name="Google Shape;771;p5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59"/>
          <p:cNvGrpSpPr/>
          <p:nvPr/>
        </p:nvGrpSpPr>
        <p:grpSpPr>
          <a:xfrm>
            <a:off x="7162483" y="3197682"/>
            <a:ext cx="125190" cy="127859"/>
            <a:chOff x="4676550" y="2160575"/>
            <a:chExt cx="51400" cy="52500"/>
          </a:xfrm>
        </p:grpSpPr>
        <p:sp>
          <p:nvSpPr>
            <p:cNvPr id="775" name="Google Shape;775;p5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9"/>
          <p:cNvGrpSpPr/>
          <p:nvPr/>
        </p:nvGrpSpPr>
        <p:grpSpPr>
          <a:xfrm>
            <a:off x="7459741" y="3204714"/>
            <a:ext cx="145405" cy="113794"/>
            <a:chOff x="4768325" y="2163475"/>
            <a:chExt cx="59700" cy="46725"/>
          </a:xfrm>
        </p:grpSpPr>
        <p:sp>
          <p:nvSpPr>
            <p:cNvPr id="779" name="Google Shape;779;p5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 name="Google Shape;781;p5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59"/>
          <p:cNvGrpSpPr/>
          <p:nvPr/>
        </p:nvGrpSpPr>
        <p:grpSpPr>
          <a:xfrm>
            <a:off x="7476059" y="3459808"/>
            <a:ext cx="112768" cy="106853"/>
            <a:chOff x="4768575" y="2253950"/>
            <a:chExt cx="46300" cy="43875"/>
          </a:xfrm>
        </p:grpSpPr>
        <p:sp>
          <p:nvSpPr>
            <p:cNvPr id="788" name="Google Shape;788;p5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59"/>
          <p:cNvGrpSpPr/>
          <p:nvPr/>
        </p:nvGrpSpPr>
        <p:grpSpPr>
          <a:xfrm>
            <a:off x="7775682" y="3948834"/>
            <a:ext cx="118187" cy="146246"/>
            <a:chOff x="4960900" y="2433225"/>
            <a:chExt cx="48525" cy="60050"/>
          </a:xfrm>
        </p:grpSpPr>
        <p:sp>
          <p:nvSpPr>
            <p:cNvPr id="791" name="Google Shape;791;p5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59"/>
          <p:cNvGrpSpPr/>
          <p:nvPr/>
        </p:nvGrpSpPr>
        <p:grpSpPr>
          <a:xfrm>
            <a:off x="7464247" y="4212895"/>
            <a:ext cx="136394" cy="143810"/>
            <a:chOff x="4854075" y="2527625"/>
            <a:chExt cx="56000" cy="59050"/>
          </a:xfrm>
        </p:grpSpPr>
        <p:sp>
          <p:nvSpPr>
            <p:cNvPr id="794" name="Google Shape;794;p5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5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59"/>
          <p:cNvGrpSpPr/>
          <p:nvPr/>
        </p:nvGrpSpPr>
        <p:grpSpPr>
          <a:xfrm>
            <a:off x="8088458" y="3676639"/>
            <a:ext cx="99312" cy="160797"/>
            <a:chOff x="5059700" y="2334775"/>
            <a:chExt cx="40775" cy="66025"/>
          </a:xfrm>
        </p:grpSpPr>
        <p:sp>
          <p:nvSpPr>
            <p:cNvPr id="800" name="Google Shape;800;p5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9"/>
          <p:cNvGrpSpPr/>
          <p:nvPr/>
        </p:nvGrpSpPr>
        <p:grpSpPr>
          <a:xfrm>
            <a:off x="8045622" y="3941771"/>
            <a:ext cx="184984" cy="160371"/>
            <a:chOff x="5037700" y="2430325"/>
            <a:chExt cx="75950" cy="65850"/>
          </a:xfrm>
        </p:grpSpPr>
        <p:sp>
          <p:nvSpPr>
            <p:cNvPr id="810" name="Google Shape;810;p5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9"/>
          <p:cNvGrpSpPr/>
          <p:nvPr/>
        </p:nvGrpSpPr>
        <p:grpSpPr>
          <a:xfrm>
            <a:off x="7465128" y="3708223"/>
            <a:ext cx="173014" cy="97629"/>
            <a:chOff x="4756975" y="2341800"/>
            <a:chExt cx="91975" cy="51925"/>
          </a:xfrm>
        </p:grpSpPr>
        <p:sp>
          <p:nvSpPr>
            <p:cNvPr id="813" name="Google Shape;813;p5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9"/>
          <p:cNvGrpSpPr/>
          <p:nvPr/>
        </p:nvGrpSpPr>
        <p:grpSpPr>
          <a:xfrm>
            <a:off x="7732065" y="4196920"/>
            <a:ext cx="212497" cy="175761"/>
            <a:chOff x="4943575" y="2516350"/>
            <a:chExt cx="98675" cy="81700"/>
          </a:xfrm>
        </p:grpSpPr>
        <p:sp>
          <p:nvSpPr>
            <p:cNvPr id="834" name="Google Shape;834;p5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59"/>
          <p:cNvGrpSpPr/>
          <p:nvPr/>
        </p:nvGrpSpPr>
        <p:grpSpPr>
          <a:xfrm>
            <a:off x="1990126" y="3423163"/>
            <a:ext cx="965351" cy="134611"/>
            <a:chOff x="4411970" y="2962952"/>
            <a:chExt cx="706544" cy="104212"/>
          </a:xfrm>
        </p:grpSpPr>
        <p:sp>
          <p:nvSpPr>
            <p:cNvPr id="913" name="Google Shape;913;p5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9"/>
          <p:cNvGrpSpPr/>
          <p:nvPr/>
        </p:nvGrpSpPr>
        <p:grpSpPr>
          <a:xfrm>
            <a:off x="1990126" y="3012077"/>
            <a:ext cx="960158" cy="289172"/>
            <a:chOff x="4411970" y="2726085"/>
            <a:chExt cx="643107" cy="193659"/>
          </a:xfrm>
        </p:grpSpPr>
        <p:sp>
          <p:nvSpPr>
            <p:cNvPr id="918" name="Google Shape;918;p5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9"/>
          <p:cNvGrpSpPr/>
          <p:nvPr/>
        </p:nvGrpSpPr>
        <p:grpSpPr>
          <a:xfrm>
            <a:off x="993018" y="3278187"/>
            <a:ext cx="833173" cy="259209"/>
            <a:chOff x="4411970" y="4340222"/>
            <a:chExt cx="779467" cy="242683"/>
          </a:xfrm>
        </p:grpSpPr>
        <p:sp>
          <p:nvSpPr>
            <p:cNvPr id="922" name="Google Shape;922;p5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59"/>
          <p:cNvGrpSpPr/>
          <p:nvPr/>
        </p:nvGrpSpPr>
        <p:grpSpPr>
          <a:xfrm>
            <a:off x="1990126" y="2673933"/>
            <a:ext cx="965160" cy="216230"/>
            <a:chOff x="4411970" y="2468674"/>
            <a:chExt cx="747317" cy="167425"/>
          </a:xfrm>
        </p:grpSpPr>
        <p:sp>
          <p:nvSpPr>
            <p:cNvPr id="926" name="Google Shape;926;p5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59"/>
          <p:cNvGrpSpPr/>
          <p:nvPr/>
        </p:nvGrpSpPr>
        <p:grpSpPr>
          <a:xfrm>
            <a:off x="988873" y="2578650"/>
            <a:ext cx="810451" cy="319148"/>
            <a:chOff x="4411970" y="3686602"/>
            <a:chExt cx="797845" cy="314215"/>
          </a:xfrm>
        </p:grpSpPr>
        <p:sp>
          <p:nvSpPr>
            <p:cNvPr id="929" name="Google Shape;929;p5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a:off x="988970" y="2333174"/>
            <a:ext cx="1970333" cy="208784"/>
            <a:chOff x="6336019" y="3733725"/>
            <a:chExt cx="2566206" cy="351310"/>
          </a:xfrm>
        </p:grpSpPr>
        <p:sp>
          <p:nvSpPr>
            <p:cNvPr id="936" name="Google Shape;936;p5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9"/>
          <p:cNvGrpSpPr/>
          <p:nvPr/>
        </p:nvGrpSpPr>
        <p:grpSpPr>
          <a:xfrm>
            <a:off x="1990126" y="3940729"/>
            <a:ext cx="946551" cy="153200"/>
            <a:chOff x="4404545" y="3301592"/>
            <a:chExt cx="782403" cy="129272"/>
          </a:xfrm>
        </p:grpSpPr>
        <p:sp>
          <p:nvSpPr>
            <p:cNvPr id="941" name="Google Shape;941;p5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9"/>
          <p:cNvGrpSpPr/>
          <p:nvPr/>
        </p:nvGrpSpPr>
        <p:grpSpPr>
          <a:xfrm>
            <a:off x="1990126" y="3679688"/>
            <a:ext cx="962257" cy="139127"/>
            <a:chOff x="4411970" y="3131459"/>
            <a:chExt cx="710520" cy="117397"/>
          </a:xfrm>
        </p:grpSpPr>
        <p:sp>
          <p:nvSpPr>
            <p:cNvPr id="944" name="Google Shape;944;p5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5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59"/>
          <p:cNvGrpSpPr/>
          <p:nvPr/>
        </p:nvGrpSpPr>
        <p:grpSpPr>
          <a:xfrm>
            <a:off x="990271" y="3614482"/>
            <a:ext cx="823838" cy="458988"/>
            <a:chOff x="4411970" y="1801825"/>
            <a:chExt cx="734586" cy="409262"/>
          </a:xfrm>
        </p:grpSpPr>
        <p:sp>
          <p:nvSpPr>
            <p:cNvPr id="948" name="Google Shape;948;p5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59"/>
          <p:cNvGrpSpPr/>
          <p:nvPr/>
        </p:nvGrpSpPr>
        <p:grpSpPr>
          <a:xfrm>
            <a:off x="990271" y="4162908"/>
            <a:ext cx="856348" cy="212039"/>
            <a:chOff x="4411970" y="2233974"/>
            <a:chExt cx="763574" cy="189068"/>
          </a:xfrm>
        </p:grpSpPr>
        <p:sp>
          <p:nvSpPr>
            <p:cNvPr id="951" name="Google Shape;951;p5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9"/>
          <p:cNvGrpSpPr/>
          <p:nvPr/>
        </p:nvGrpSpPr>
        <p:grpSpPr>
          <a:xfrm>
            <a:off x="3100467" y="2338244"/>
            <a:ext cx="511602" cy="511602"/>
            <a:chOff x="5681300" y="2527788"/>
            <a:chExt cx="805800" cy="805800"/>
          </a:xfrm>
        </p:grpSpPr>
        <p:sp>
          <p:nvSpPr>
            <p:cNvPr id="954" name="Google Shape;954;p5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9"/>
          <p:cNvGrpSpPr/>
          <p:nvPr/>
        </p:nvGrpSpPr>
        <p:grpSpPr>
          <a:xfrm>
            <a:off x="3097662" y="3104827"/>
            <a:ext cx="513021" cy="512935"/>
            <a:chOff x="4049800" y="640400"/>
            <a:chExt cx="858900" cy="858900"/>
          </a:xfrm>
        </p:grpSpPr>
        <p:sp>
          <p:nvSpPr>
            <p:cNvPr id="957" name="Google Shape;957;p5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9"/>
          <p:cNvGrpSpPr/>
          <p:nvPr/>
        </p:nvGrpSpPr>
        <p:grpSpPr>
          <a:xfrm>
            <a:off x="3014861" y="3756719"/>
            <a:ext cx="686489" cy="686585"/>
            <a:chOff x="5080188" y="927900"/>
            <a:chExt cx="961200" cy="961200"/>
          </a:xfrm>
        </p:grpSpPr>
        <p:sp>
          <p:nvSpPr>
            <p:cNvPr id="960" name="Google Shape;960;p5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59"/>
          <p:cNvGrpSpPr/>
          <p:nvPr/>
        </p:nvGrpSpPr>
        <p:grpSpPr>
          <a:xfrm>
            <a:off x="3798012" y="3849448"/>
            <a:ext cx="510373" cy="510937"/>
            <a:chOff x="7508249" y="1522825"/>
            <a:chExt cx="1326332" cy="1322987"/>
          </a:xfrm>
        </p:grpSpPr>
        <p:sp>
          <p:nvSpPr>
            <p:cNvPr id="969" name="Google Shape;969;p5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59"/>
          <p:cNvGrpSpPr/>
          <p:nvPr/>
        </p:nvGrpSpPr>
        <p:grpSpPr>
          <a:xfrm>
            <a:off x="4489605" y="3850853"/>
            <a:ext cx="492652" cy="503348"/>
            <a:chOff x="6039282" y="1042577"/>
            <a:chExt cx="734315" cy="731929"/>
          </a:xfrm>
        </p:grpSpPr>
        <p:sp>
          <p:nvSpPr>
            <p:cNvPr id="980" name="Google Shape;980;p5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59"/>
          <p:cNvGrpSpPr/>
          <p:nvPr/>
        </p:nvGrpSpPr>
        <p:grpSpPr>
          <a:xfrm>
            <a:off x="5130019" y="2346894"/>
            <a:ext cx="483304" cy="504902"/>
            <a:chOff x="1825800" y="1651625"/>
            <a:chExt cx="568125" cy="591775"/>
          </a:xfrm>
        </p:grpSpPr>
        <p:sp>
          <p:nvSpPr>
            <p:cNvPr id="1002" name="Google Shape;1002;p5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 name="Google Shape;1008;p5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9"/>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016"/>
        <p:cNvGrpSpPr/>
        <p:nvPr/>
      </p:nvGrpSpPr>
      <p:grpSpPr>
        <a:xfrm>
          <a:off x="0" y="0"/>
          <a:ext cx="0" cy="0"/>
          <a:chOff x="0" y="0"/>
          <a:chExt cx="0" cy="0"/>
        </a:xfrm>
      </p:grpSpPr>
      <p:grpSp>
        <p:nvGrpSpPr>
          <p:cNvPr id="1017" name="Google Shape;1017;p60"/>
          <p:cNvGrpSpPr/>
          <p:nvPr/>
        </p:nvGrpSpPr>
        <p:grpSpPr>
          <a:xfrm>
            <a:off x="745571" y="1174216"/>
            <a:ext cx="2492868" cy="1379876"/>
            <a:chOff x="2654821" y="2311071"/>
            <a:chExt cx="2279715" cy="1262120"/>
          </a:xfrm>
        </p:grpSpPr>
        <p:grpSp>
          <p:nvGrpSpPr>
            <p:cNvPr id="1018" name="Google Shape;1018;p60"/>
            <p:cNvGrpSpPr/>
            <p:nvPr/>
          </p:nvGrpSpPr>
          <p:grpSpPr>
            <a:xfrm>
              <a:off x="4034269" y="2840745"/>
              <a:ext cx="40212" cy="36437"/>
              <a:chOff x="4293400" y="2574725"/>
              <a:chExt cx="84425" cy="80100"/>
            </a:xfrm>
          </p:grpSpPr>
          <p:sp>
            <p:nvSpPr>
              <p:cNvPr id="1019" name="Google Shape;1019;p6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20" name="Google Shape;1020;p6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60"/>
            <p:cNvGrpSpPr/>
            <p:nvPr/>
          </p:nvGrpSpPr>
          <p:grpSpPr>
            <a:xfrm>
              <a:off x="3894606" y="2334874"/>
              <a:ext cx="913198" cy="518984"/>
              <a:chOff x="4000175" y="1462675"/>
              <a:chExt cx="1917275" cy="1140875"/>
            </a:xfrm>
          </p:grpSpPr>
          <p:sp>
            <p:nvSpPr>
              <p:cNvPr id="1022" name="Google Shape;1022;p6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23" name="Google Shape;1023;p60"/>
              <p:cNvGrpSpPr/>
              <p:nvPr/>
            </p:nvGrpSpPr>
            <p:grpSpPr>
              <a:xfrm>
                <a:off x="4000175" y="1462675"/>
                <a:ext cx="1917275" cy="1140875"/>
                <a:chOff x="4000175" y="1462675"/>
                <a:chExt cx="1917275" cy="1140875"/>
              </a:xfrm>
            </p:grpSpPr>
            <p:sp>
              <p:nvSpPr>
                <p:cNvPr id="1024" name="Google Shape;1024;p6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25" name="Google Shape;1025;p6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29" name="Google Shape;1029;p6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0" name="Google Shape;1030;p60"/>
            <p:cNvGrpSpPr/>
            <p:nvPr/>
          </p:nvGrpSpPr>
          <p:grpSpPr>
            <a:xfrm>
              <a:off x="3875768" y="2846704"/>
              <a:ext cx="44796" cy="47366"/>
              <a:chOff x="3960625" y="2587825"/>
              <a:chExt cx="94050" cy="104125"/>
            </a:xfrm>
          </p:grpSpPr>
          <p:sp>
            <p:nvSpPr>
              <p:cNvPr id="1031" name="Google Shape;1031;p6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32" name="Google Shape;1032;p6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60"/>
            <p:cNvGrpSpPr/>
            <p:nvPr/>
          </p:nvGrpSpPr>
          <p:grpSpPr>
            <a:xfrm>
              <a:off x="3782759" y="2807162"/>
              <a:ext cx="82686" cy="85487"/>
              <a:chOff x="3765350" y="2500900"/>
              <a:chExt cx="173600" cy="187925"/>
            </a:xfrm>
          </p:grpSpPr>
          <p:sp>
            <p:nvSpPr>
              <p:cNvPr id="1034" name="Google Shape;1034;p6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35" name="Google Shape;1035;p6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60"/>
            <p:cNvGrpSpPr/>
            <p:nvPr/>
          </p:nvGrpSpPr>
          <p:grpSpPr>
            <a:xfrm>
              <a:off x="3775674" y="2798496"/>
              <a:ext cx="40545" cy="23564"/>
              <a:chOff x="3750475" y="2481850"/>
              <a:chExt cx="85125" cy="51800"/>
            </a:xfrm>
          </p:grpSpPr>
          <p:sp>
            <p:nvSpPr>
              <p:cNvPr id="1041" name="Google Shape;1041;p6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43" name="Google Shape;1043;p60"/>
            <p:cNvGrpSpPr/>
            <p:nvPr/>
          </p:nvGrpSpPr>
          <p:grpSpPr>
            <a:xfrm>
              <a:off x="3716946" y="2776024"/>
              <a:ext cx="81971" cy="76912"/>
              <a:chOff x="3627175" y="2432450"/>
              <a:chExt cx="172100" cy="169075"/>
            </a:xfrm>
          </p:grpSpPr>
          <p:sp>
            <p:nvSpPr>
              <p:cNvPr id="1044" name="Google Shape;1044;p6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46" name="Google Shape;1046;p6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47" name="Google Shape;1047;p60"/>
            <p:cNvGrpSpPr/>
            <p:nvPr/>
          </p:nvGrpSpPr>
          <p:grpSpPr>
            <a:xfrm>
              <a:off x="3685682" y="2845624"/>
              <a:ext cx="29311" cy="45055"/>
              <a:chOff x="3561536" y="2585450"/>
              <a:chExt cx="61539" cy="99045"/>
            </a:xfrm>
          </p:grpSpPr>
          <p:sp>
            <p:nvSpPr>
              <p:cNvPr id="1048" name="Google Shape;1048;p6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50" name="Google Shape;1050;p60"/>
            <p:cNvGrpSpPr/>
            <p:nvPr/>
          </p:nvGrpSpPr>
          <p:grpSpPr>
            <a:xfrm>
              <a:off x="3849905" y="2572252"/>
              <a:ext cx="74339" cy="119559"/>
              <a:chOff x="3906325" y="1984500"/>
              <a:chExt cx="156075" cy="262825"/>
            </a:xfrm>
          </p:grpSpPr>
          <p:sp>
            <p:nvSpPr>
              <p:cNvPr id="1051" name="Google Shape;1051;p6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52" name="Google Shape;1052;p6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60"/>
            <p:cNvGrpSpPr/>
            <p:nvPr/>
          </p:nvGrpSpPr>
          <p:grpSpPr>
            <a:xfrm>
              <a:off x="2654821" y="2414345"/>
              <a:ext cx="667570" cy="558731"/>
              <a:chOff x="1397225" y="1637375"/>
              <a:chExt cx="1401575" cy="1228250"/>
            </a:xfrm>
          </p:grpSpPr>
          <p:sp>
            <p:nvSpPr>
              <p:cNvPr id="1054" name="Google Shape;1054;p6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55" name="Google Shape;1055;p60"/>
              <p:cNvGrpSpPr/>
              <p:nvPr/>
            </p:nvGrpSpPr>
            <p:grpSpPr>
              <a:xfrm>
                <a:off x="1397225" y="1637375"/>
                <a:ext cx="1398775" cy="1228250"/>
                <a:chOff x="1397225" y="1637375"/>
                <a:chExt cx="1398775" cy="1228250"/>
              </a:xfrm>
            </p:grpSpPr>
            <p:sp>
              <p:nvSpPr>
                <p:cNvPr id="1056" name="Google Shape;1056;p6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8" name="Google Shape;1058;p60"/>
            <p:cNvGrpSpPr/>
            <p:nvPr/>
          </p:nvGrpSpPr>
          <p:grpSpPr>
            <a:xfrm>
              <a:off x="3230417" y="3103734"/>
              <a:ext cx="282982" cy="280332"/>
              <a:chOff x="2605700" y="3152850"/>
              <a:chExt cx="594125" cy="616250"/>
            </a:xfrm>
          </p:grpSpPr>
          <p:sp>
            <p:nvSpPr>
              <p:cNvPr id="1059" name="Google Shape;1059;p6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60" name="Google Shape;1060;p6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61" name="Google Shape;1061;p60"/>
            <p:cNvGrpSpPr/>
            <p:nvPr/>
          </p:nvGrpSpPr>
          <p:grpSpPr>
            <a:xfrm>
              <a:off x="3265985" y="3226989"/>
              <a:ext cx="87151" cy="346202"/>
              <a:chOff x="2680375" y="3423800"/>
              <a:chExt cx="182975" cy="761050"/>
            </a:xfrm>
          </p:grpSpPr>
          <p:sp>
            <p:nvSpPr>
              <p:cNvPr id="1062" name="Google Shape;1062;p6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63" name="Google Shape;1063;p6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60"/>
            <p:cNvGrpSpPr/>
            <p:nvPr/>
          </p:nvGrpSpPr>
          <p:grpSpPr>
            <a:xfrm>
              <a:off x="3855466" y="3289811"/>
              <a:ext cx="112514" cy="94210"/>
              <a:chOff x="3918000" y="3561900"/>
              <a:chExt cx="236225" cy="207100"/>
            </a:xfrm>
          </p:grpSpPr>
          <p:sp>
            <p:nvSpPr>
              <p:cNvPr id="1065" name="Google Shape;1065;p6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66" name="Google Shape;1066;p6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 name="Google Shape;1067;p6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070" name="Google Shape;1070;p60"/>
            <p:cNvGrpSpPr/>
            <p:nvPr/>
          </p:nvGrpSpPr>
          <p:grpSpPr>
            <a:xfrm>
              <a:off x="2905224" y="2311071"/>
              <a:ext cx="596721" cy="528992"/>
              <a:chOff x="1922950" y="1410350"/>
              <a:chExt cx="1252825" cy="1162875"/>
            </a:xfrm>
          </p:grpSpPr>
          <p:sp>
            <p:nvSpPr>
              <p:cNvPr id="1071" name="Google Shape;1071;p6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087" name="Google Shape;1087;p6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07" name="Google Shape;1107;p6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08" name="Google Shape;1108;p6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9" name="Google Shape;1109;p60"/>
            <p:cNvGrpSpPr/>
            <p:nvPr/>
          </p:nvGrpSpPr>
          <p:grpSpPr>
            <a:xfrm>
              <a:off x="3280929" y="3294542"/>
              <a:ext cx="109894" cy="272224"/>
              <a:chOff x="2711750" y="3572300"/>
              <a:chExt cx="230725" cy="598425"/>
            </a:xfrm>
          </p:grpSpPr>
          <p:sp>
            <p:nvSpPr>
              <p:cNvPr id="1110" name="Google Shape;1110;p6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 name="Google Shape;1112;p6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 name="Google Shape;1113;p60"/>
            <p:cNvGrpSpPr/>
            <p:nvPr/>
          </p:nvGrpSpPr>
          <p:grpSpPr>
            <a:xfrm>
              <a:off x="3790439" y="2408636"/>
              <a:ext cx="73017" cy="75684"/>
              <a:chOff x="3781475" y="1624825"/>
              <a:chExt cx="153300" cy="166375"/>
            </a:xfrm>
          </p:grpSpPr>
          <p:sp>
            <p:nvSpPr>
              <p:cNvPr id="1114" name="Google Shape;1114;p6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6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5" name="Google Shape;1125;p60"/>
            <p:cNvGrpSpPr/>
            <p:nvPr/>
          </p:nvGrpSpPr>
          <p:grpSpPr>
            <a:xfrm>
              <a:off x="4403342" y="3107749"/>
              <a:ext cx="316680" cy="101374"/>
              <a:chOff x="5068275" y="3161675"/>
              <a:chExt cx="664875" cy="222850"/>
            </a:xfrm>
          </p:grpSpPr>
          <p:sp>
            <p:nvSpPr>
              <p:cNvPr id="1126" name="Google Shape;1126;p6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6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 name="Google Shape;1159;p60"/>
            <p:cNvGrpSpPr/>
            <p:nvPr/>
          </p:nvGrpSpPr>
          <p:grpSpPr>
            <a:xfrm>
              <a:off x="3697513" y="2707266"/>
              <a:ext cx="59549" cy="79733"/>
              <a:chOff x="3586375" y="2281300"/>
              <a:chExt cx="125025" cy="175275"/>
            </a:xfrm>
          </p:grpSpPr>
          <p:sp>
            <p:nvSpPr>
              <p:cNvPr id="1160" name="Google Shape;1160;p6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 name="Google Shape;1162;p6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0"/>
            <p:cNvGrpSpPr/>
            <p:nvPr/>
          </p:nvGrpSpPr>
          <p:grpSpPr>
            <a:xfrm>
              <a:off x="4513224" y="3221724"/>
              <a:ext cx="274563" cy="280321"/>
              <a:chOff x="5298975" y="3412225"/>
              <a:chExt cx="576450" cy="616225"/>
            </a:xfrm>
          </p:grpSpPr>
          <p:sp>
            <p:nvSpPr>
              <p:cNvPr id="1164" name="Google Shape;1164;p6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5" name="Google Shape;1165;p6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60"/>
            <p:cNvGrpSpPr/>
            <p:nvPr/>
          </p:nvGrpSpPr>
          <p:grpSpPr>
            <a:xfrm>
              <a:off x="4824403" y="3421846"/>
              <a:ext cx="110132" cy="130647"/>
              <a:chOff x="5952300" y="3852150"/>
              <a:chExt cx="231225" cy="287200"/>
            </a:xfrm>
          </p:grpSpPr>
          <p:sp>
            <p:nvSpPr>
              <p:cNvPr id="1167" name="Google Shape;1167;p6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6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60"/>
            <p:cNvGrpSpPr/>
            <p:nvPr/>
          </p:nvGrpSpPr>
          <p:grpSpPr>
            <a:xfrm>
              <a:off x="4295710" y="3079670"/>
              <a:ext cx="14968" cy="27135"/>
              <a:chOff x="4842300" y="3099950"/>
              <a:chExt cx="31425" cy="59650"/>
            </a:xfrm>
          </p:grpSpPr>
          <p:sp>
            <p:nvSpPr>
              <p:cNvPr id="1178" name="Google Shape;1178;p6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6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0" name="Google Shape;1190;p60"/>
            <p:cNvGrpSpPr/>
            <p:nvPr/>
          </p:nvGrpSpPr>
          <p:grpSpPr>
            <a:xfrm>
              <a:off x="3831056" y="2816010"/>
              <a:ext cx="37378" cy="27612"/>
              <a:chOff x="3866750" y="2520350"/>
              <a:chExt cx="78475" cy="60700"/>
            </a:xfrm>
          </p:grpSpPr>
          <p:sp>
            <p:nvSpPr>
              <p:cNvPr id="1191" name="Google Shape;1191;p6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6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12" name="Google Shape;1212;p6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4" name="Google Shape;1224;p6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60"/>
            <p:cNvGrpSpPr/>
            <p:nvPr/>
          </p:nvGrpSpPr>
          <p:grpSpPr>
            <a:xfrm>
              <a:off x="3632736" y="3051591"/>
              <a:ext cx="63288" cy="45217"/>
              <a:chOff x="3450375" y="3038225"/>
              <a:chExt cx="132875" cy="99400"/>
            </a:xfrm>
          </p:grpSpPr>
          <p:sp>
            <p:nvSpPr>
              <p:cNvPr id="1238" name="Google Shape;1238;p6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6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9" name="Google Shape;1249;p6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9" name="Google Shape;1259;p6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5" name="Google Shape;1265;p6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60"/>
          <p:cNvGrpSpPr/>
          <p:nvPr/>
        </p:nvGrpSpPr>
        <p:grpSpPr>
          <a:xfrm>
            <a:off x="3508906" y="1213377"/>
            <a:ext cx="2078182" cy="1366558"/>
            <a:chOff x="235800" y="830650"/>
            <a:chExt cx="6978450" cy="4588844"/>
          </a:xfrm>
        </p:grpSpPr>
        <p:sp>
          <p:nvSpPr>
            <p:cNvPr id="1276" name="Google Shape;1276;p6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0"/>
          <p:cNvGrpSpPr/>
          <p:nvPr/>
        </p:nvGrpSpPr>
        <p:grpSpPr>
          <a:xfrm>
            <a:off x="742628" y="3064442"/>
            <a:ext cx="2622876" cy="1333540"/>
            <a:chOff x="238125" y="1038125"/>
            <a:chExt cx="7146800" cy="3633625"/>
          </a:xfrm>
        </p:grpSpPr>
        <p:sp>
          <p:nvSpPr>
            <p:cNvPr id="1283" name="Google Shape;1283;p6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60"/>
          <p:cNvGrpSpPr/>
          <p:nvPr/>
        </p:nvGrpSpPr>
        <p:grpSpPr>
          <a:xfrm>
            <a:off x="5857556" y="1206552"/>
            <a:ext cx="2590840" cy="1380235"/>
            <a:chOff x="233350" y="949250"/>
            <a:chExt cx="7137300" cy="3802300"/>
          </a:xfrm>
        </p:grpSpPr>
        <p:sp>
          <p:nvSpPr>
            <p:cNvPr id="2856" name="Google Shape;2856;p6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60"/>
          <p:cNvGrpSpPr/>
          <p:nvPr/>
        </p:nvGrpSpPr>
        <p:grpSpPr>
          <a:xfrm>
            <a:off x="7671985" y="3251325"/>
            <a:ext cx="104231" cy="320340"/>
            <a:chOff x="7564426" y="3224343"/>
            <a:chExt cx="119985" cy="368801"/>
          </a:xfrm>
        </p:grpSpPr>
        <p:sp>
          <p:nvSpPr>
            <p:cNvPr id="2908" name="Google Shape;2908;p6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60"/>
          <p:cNvGrpSpPr/>
          <p:nvPr/>
        </p:nvGrpSpPr>
        <p:grpSpPr>
          <a:xfrm>
            <a:off x="7371473" y="3245427"/>
            <a:ext cx="189489" cy="332132"/>
            <a:chOff x="8370831" y="3202002"/>
            <a:chExt cx="218129" cy="382376"/>
          </a:xfrm>
        </p:grpSpPr>
        <p:sp>
          <p:nvSpPr>
            <p:cNvPr id="2911" name="Google Shape;2911;p6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60"/>
          <p:cNvGrpSpPr/>
          <p:nvPr/>
        </p:nvGrpSpPr>
        <p:grpSpPr>
          <a:xfrm>
            <a:off x="8094863" y="3656559"/>
            <a:ext cx="309429" cy="267000"/>
            <a:chOff x="6742064" y="3750480"/>
            <a:chExt cx="399315" cy="344560"/>
          </a:xfrm>
        </p:grpSpPr>
        <p:sp>
          <p:nvSpPr>
            <p:cNvPr id="2914" name="Google Shape;2914;p6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6" name="Google Shape;2916;p60"/>
          <p:cNvGrpSpPr/>
          <p:nvPr/>
        </p:nvGrpSpPr>
        <p:grpSpPr>
          <a:xfrm>
            <a:off x="7633882" y="4007606"/>
            <a:ext cx="180437" cy="281608"/>
            <a:chOff x="7248525" y="3739696"/>
            <a:chExt cx="230531" cy="359790"/>
          </a:xfrm>
        </p:grpSpPr>
        <p:sp>
          <p:nvSpPr>
            <p:cNvPr id="2917" name="Google Shape;2917;p6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60"/>
          <p:cNvGrpSpPr/>
          <p:nvPr/>
        </p:nvGrpSpPr>
        <p:grpSpPr>
          <a:xfrm>
            <a:off x="7879801" y="3650830"/>
            <a:ext cx="162896" cy="278710"/>
            <a:chOff x="7601242" y="3729267"/>
            <a:chExt cx="222566" cy="380803"/>
          </a:xfrm>
        </p:grpSpPr>
        <p:sp>
          <p:nvSpPr>
            <p:cNvPr id="2920" name="Google Shape;2920;p6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2" name="Google Shape;2922;p60"/>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60"/>
          <p:cNvGrpSpPr/>
          <p:nvPr/>
        </p:nvGrpSpPr>
        <p:grpSpPr>
          <a:xfrm>
            <a:off x="7369446" y="3651971"/>
            <a:ext cx="193543" cy="275990"/>
            <a:chOff x="8304647" y="3738687"/>
            <a:chExt cx="225076" cy="320956"/>
          </a:xfrm>
        </p:grpSpPr>
        <p:sp>
          <p:nvSpPr>
            <p:cNvPr id="2924" name="Google Shape;2924;p6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60"/>
          <p:cNvGrpSpPr/>
          <p:nvPr/>
        </p:nvGrpSpPr>
        <p:grpSpPr>
          <a:xfrm>
            <a:off x="7641939" y="3651971"/>
            <a:ext cx="178492" cy="275990"/>
            <a:chOff x="8615101" y="3738687"/>
            <a:chExt cx="207573" cy="320956"/>
          </a:xfrm>
        </p:grpSpPr>
        <p:sp>
          <p:nvSpPr>
            <p:cNvPr id="2928" name="Google Shape;2928;p6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1" name="Google Shape;2931;p60"/>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2" name="Google Shape;2932;p60"/>
          <p:cNvGrpSpPr/>
          <p:nvPr/>
        </p:nvGrpSpPr>
        <p:grpSpPr>
          <a:xfrm>
            <a:off x="6036644" y="3773459"/>
            <a:ext cx="557670" cy="511283"/>
            <a:chOff x="6015419" y="3716859"/>
            <a:chExt cx="557671" cy="511283"/>
          </a:xfrm>
        </p:grpSpPr>
        <p:sp>
          <p:nvSpPr>
            <p:cNvPr id="2933" name="Google Shape;2933;p6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4" name="Google Shape;2934;p60"/>
            <p:cNvGrpSpPr/>
            <p:nvPr/>
          </p:nvGrpSpPr>
          <p:grpSpPr>
            <a:xfrm>
              <a:off x="6036094" y="3716980"/>
              <a:ext cx="529860" cy="510468"/>
              <a:chOff x="6036094" y="3716980"/>
              <a:chExt cx="529860" cy="510468"/>
            </a:xfrm>
          </p:grpSpPr>
          <p:sp>
            <p:nvSpPr>
              <p:cNvPr id="2935" name="Google Shape;2935;p6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5" name="Google Shape;2945;p60"/>
          <p:cNvGrpSpPr/>
          <p:nvPr/>
        </p:nvGrpSpPr>
        <p:grpSpPr>
          <a:xfrm>
            <a:off x="6665529" y="3130228"/>
            <a:ext cx="576302" cy="511871"/>
            <a:chOff x="6644304" y="3073628"/>
            <a:chExt cx="576302" cy="511871"/>
          </a:xfrm>
        </p:grpSpPr>
        <p:sp>
          <p:nvSpPr>
            <p:cNvPr id="2946" name="Google Shape;2946;p6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7" name="Google Shape;2947;p60"/>
            <p:cNvGrpSpPr/>
            <p:nvPr/>
          </p:nvGrpSpPr>
          <p:grpSpPr>
            <a:xfrm>
              <a:off x="6712169" y="3085440"/>
              <a:ext cx="481622" cy="494913"/>
              <a:chOff x="6712169" y="3085440"/>
              <a:chExt cx="481622" cy="494913"/>
            </a:xfrm>
          </p:grpSpPr>
          <p:sp>
            <p:nvSpPr>
              <p:cNvPr id="2948" name="Google Shape;2948;p6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3" name="Google Shape;2953;p6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6" name="Google Shape;2956;p60"/>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7" name="Google Shape;2957;p60"/>
          <p:cNvGrpSpPr/>
          <p:nvPr/>
        </p:nvGrpSpPr>
        <p:grpSpPr>
          <a:xfrm>
            <a:off x="6673379" y="3773223"/>
            <a:ext cx="560631" cy="511352"/>
            <a:chOff x="6652154" y="3716623"/>
            <a:chExt cx="560631" cy="511352"/>
          </a:xfrm>
        </p:grpSpPr>
        <p:sp>
          <p:nvSpPr>
            <p:cNvPr id="2958" name="Google Shape;2958;p6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9" name="Google Shape;2959;p60"/>
            <p:cNvGrpSpPr/>
            <p:nvPr/>
          </p:nvGrpSpPr>
          <p:grpSpPr>
            <a:xfrm>
              <a:off x="6669657" y="3716715"/>
              <a:ext cx="466779" cy="464290"/>
              <a:chOff x="6669657" y="3716715"/>
              <a:chExt cx="466779" cy="464290"/>
            </a:xfrm>
          </p:grpSpPr>
          <p:sp>
            <p:nvSpPr>
              <p:cNvPr id="2960" name="Google Shape;2960;p6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3" name="Google Shape;2973;p60"/>
          <p:cNvGrpSpPr/>
          <p:nvPr/>
        </p:nvGrpSpPr>
        <p:grpSpPr>
          <a:xfrm>
            <a:off x="7867470" y="4054631"/>
            <a:ext cx="187557" cy="187557"/>
            <a:chOff x="8565775" y="671075"/>
            <a:chExt cx="441000" cy="441000"/>
          </a:xfrm>
        </p:grpSpPr>
        <p:sp>
          <p:nvSpPr>
            <p:cNvPr id="2974" name="Google Shape;2974;p6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0"/>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0"/>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60"/>
          <p:cNvGrpSpPr/>
          <p:nvPr/>
        </p:nvGrpSpPr>
        <p:grpSpPr>
          <a:xfrm>
            <a:off x="6021325" y="3132850"/>
            <a:ext cx="587871" cy="512373"/>
            <a:chOff x="6000100" y="3076250"/>
            <a:chExt cx="587871" cy="512373"/>
          </a:xfrm>
        </p:grpSpPr>
        <p:sp>
          <p:nvSpPr>
            <p:cNvPr id="2979" name="Google Shape;2979;p6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60"/>
            <p:cNvGrpSpPr/>
            <p:nvPr/>
          </p:nvGrpSpPr>
          <p:grpSpPr>
            <a:xfrm>
              <a:off x="6031360" y="3076713"/>
              <a:ext cx="539107" cy="480965"/>
              <a:chOff x="6031360" y="3076713"/>
              <a:chExt cx="539107" cy="480965"/>
            </a:xfrm>
          </p:grpSpPr>
          <p:sp>
            <p:nvSpPr>
              <p:cNvPr id="2981" name="Google Shape;2981;p6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88" name="Google Shape;2988;p60"/>
          <p:cNvGrpSpPr/>
          <p:nvPr/>
        </p:nvGrpSpPr>
        <p:grpSpPr>
          <a:xfrm>
            <a:off x="3597785" y="3065882"/>
            <a:ext cx="2241344" cy="1330656"/>
            <a:chOff x="3597785" y="3065882"/>
            <a:chExt cx="2241344" cy="1330656"/>
          </a:xfrm>
        </p:grpSpPr>
        <p:grpSp>
          <p:nvGrpSpPr>
            <p:cNvPr id="2989" name="Google Shape;2989;p60"/>
            <p:cNvGrpSpPr/>
            <p:nvPr/>
          </p:nvGrpSpPr>
          <p:grpSpPr>
            <a:xfrm>
              <a:off x="5296908" y="3937355"/>
              <a:ext cx="143198" cy="32380"/>
              <a:chOff x="5296908" y="3937355"/>
              <a:chExt cx="143198" cy="32380"/>
            </a:xfrm>
          </p:grpSpPr>
          <p:sp>
            <p:nvSpPr>
              <p:cNvPr id="2990" name="Google Shape;2990;p60"/>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1" name="Google Shape;2991;p60"/>
              <p:cNvGrpSpPr/>
              <p:nvPr/>
            </p:nvGrpSpPr>
            <p:grpSpPr>
              <a:xfrm>
                <a:off x="5402331" y="3937355"/>
                <a:ext cx="37776" cy="32380"/>
                <a:chOff x="5402331" y="3937355"/>
                <a:chExt cx="37776" cy="32380"/>
              </a:xfrm>
            </p:grpSpPr>
            <p:sp>
              <p:nvSpPr>
                <p:cNvPr id="2992" name="Google Shape;2992;p6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60"/>
              <p:cNvGrpSpPr/>
              <p:nvPr/>
            </p:nvGrpSpPr>
            <p:grpSpPr>
              <a:xfrm>
                <a:off x="5296908" y="3937355"/>
                <a:ext cx="37783" cy="32380"/>
                <a:chOff x="5296908" y="3937355"/>
                <a:chExt cx="37783" cy="32380"/>
              </a:xfrm>
            </p:grpSpPr>
            <p:sp>
              <p:nvSpPr>
                <p:cNvPr id="2995" name="Google Shape;2995;p6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7" name="Google Shape;2997;p60"/>
            <p:cNvGrpSpPr/>
            <p:nvPr/>
          </p:nvGrpSpPr>
          <p:grpSpPr>
            <a:xfrm>
              <a:off x="4724163" y="3119631"/>
              <a:ext cx="120838" cy="84218"/>
              <a:chOff x="4724163" y="3119631"/>
              <a:chExt cx="120838" cy="84218"/>
            </a:xfrm>
          </p:grpSpPr>
          <p:grpSp>
            <p:nvGrpSpPr>
              <p:cNvPr id="2998" name="Google Shape;2998;p60"/>
              <p:cNvGrpSpPr/>
              <p:nvPr/>
            </p:nvGrpSpPr>
            <p:grpSpPr>
              <a:xfrm>
                <a:off x="4746712" y="3132773"/>
                <a:ext cx="86869" cy="56424"/>
                <a:chOff x="4746712" y="3132773"/>
                <a:chExt cx="86869" cy="56424"/>
              </a:xfrm>
            </p:grpSpPr>
            <p:sp>
              <p:nvSpPr>
                <p:cNvPr id="2999" name="Google Shape;2999;p6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60"/>
              <p:cNvGrpSpPr/>
              <p:nvPr/>
            </p:nvGrpSpPr>
            <p:grpSpPr>
              <a:xfrm>
                <a:off x="4773634" y="3143336"/>
                <a:ext cx="37776" cy="32451"/>
                <a:chOff x="4773634" y="3143336"/>
                <a:chExt cx="37776" cy="32451"/>
              </a:xfrm>
            </p:grpSpPr>
            <p:sp>
              <p:nvSpPr>
                <p:cNvPr id="3002" name="Google Shape;3002;p6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60"/>
              <p:cNvGrpSpPr/>
              <p:nvPr/>
            </p:nvGrpSpPr>
            <p:grpSpPr>
              <a:xfrm>
                <a:off x="4724163" y="3131248"/>
                <a:ext cx="37776" cy="32459"/>
                <a:chOff x="4724163" y="3131248"/>
                <a:chExt cx="37776" cy="32459"/>
              </a:xfrm>
            </p:grpSpPr>
            <p:sp>
              <p:nvSpPr>
                <p:cNvPr id="3005" name="Google Shape;3005;p6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60"/>
              <p:cNvGrpSpPr/>
              <p:nvPr/>
            </p:nvGrpSpPr>
            <p:grpSpPr>
              <a:xfrm>
                <a:off x="4755081" y="3176054"/>
                <a:ext cx="32357" cy="27795"/>
                <a:chOff x="4755081" y="3176054"/>
                <a:chExt cx="32357" cy="27795"/>
              </a:xfrm>
            </p:grpSpPr>
            <p:sp>
              <p:nvSpPr>
                <p:cNvPr id="3008" name="Google Shape;3008;p6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60"/>
              <p:cNvGrpSpPr/>
              <p:nvPr/>
            </p:nvGrpSpPr>
            <p:grpSpPr>
              <a:xfrm>
                <a:off x="4812550" y="3119631"/>
                <a:ext cx="32451" cy="27803"/>
                <a:chOff x="4812550" y="3119631"/>
                <a:chExt cx="32451" cy="27803"/>
              </a:xfrm>
            </p:grpSpPr>
            <p:sp>
              <p:nvSpPr>
                <p:cNvPr id="3011" name="Google Shape;3011;p6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13" name="Google Shape;3013;p60"/>
            <p:cNvGrpSpPr/>
            <p:nvPr/>
          </p:nvGrpSpPr>
          <p:grpSpPr>
            <a:xfrm>
              <a:off x="5382826" y="4027197"/>
              <a:ext cx="268967" cy="250422"/>
              <a:chOff x="5382826" y="4027197"/>
              <a:chExt cx="268967" cy="250422"/>
            </a:xfrm>
          </p:grpSpPr>
          <p:grpSp>
            <p:nvGrpSpPr>
              <p:cNvPr id="3014" name="Google Shape;3014;p60"/>
              <p:cNvGrpSpPr/>
              <p:nvPr/>
            </p:nvGrpSpPr>
            <p:grpSpPr>
              <a:xfrm>
                <a:off x="5405280" y="4042510"/>
                <a:ext cx="237570" cy="218647"/>
                <a:chOff x="5405280" y="4042510"/>
                <a:chExt cx="237570" cy="218647"/>
              </a:xfrm>
            </p:grpSpPr>
            <p:sp>
              <p:nvSpPr>
                <p:cNvPr id="3015" name="Google Shape;3015;p6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1" name="Google Shape;3021;p60"/>
              <p:cNvGrpSpPr/>
              <p:nvPr/>
            </p:nvGrpSpPr>
            <p:grpSpPr>
              <a:xfrm>
                <a:off x="5382826" y="4125549"/>
                <a:ext cx="37776" cy="32380"/>
                <a:chOff x="5382826" y="4125549"/>
                <a:chExt cx="37776" cy="32380"/>
              </a:xfrm>
            </p:grpSpPr>
            <p:sp>
              <p:nvSpPr>
                <p:cNvPr id="3022" name="Google Shape;3022;p6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4" name="Google Shape;3024;p60"/>
              <p:cNvGrpSpPr/>
              <p:nvPr/>
            </p:nvGrpSpPr>
            <p:grpSpPr>
              <a:xfrm>
                <a:off x="5475680" y="4195587"/>
                <a:ext cx="37783" cy="32364"/>
                <a:chOff x="5475680" y="4195587"/>
                <a:chExt cx="37783" cy="32364"/>
              </a:xfrm>
            </p:grpSpPr>
            <p:sp>
              <p:nvSpPr>
                <p:cNvPr id="3025" name="Google Shape;3025;p6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7" name="Google Shape;3027;p60"/>
              <p:cNvGrpSpPr/>
              <p:nvPr/>
            </p:nvGrpSpPr>
            <p:grpSpPr>
              <a:xfrm>
                <a:off x="5532575" y="4027197"/>
                <a:ext cx="33308" cy="32262"/>
                <a:chOff x="5532575" y="4027197"/>
                <a:chExt cx="33308" cy="32262"/>
              </a:xfrm>
            </p:grpSpPr>
            <p:sp>
              <p:nvSpPr>
                <p:cNvPr id="3028" name="Google Shape;3028;p6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60"/>
              <p:cNvGrpSpPr/>
              <p:nvPr/>
            </p:nvGrpSpPr>
            <p:grpSpPr>
              <a:xfrm>
                <a:off x="5590706" y="4245348"/>
                <a:ext cx="33497" cy="32270"/>
                <a:chOff x="5590706" y="4245348"/>
                <a:chExt cx="33497" cy="32270"/>
              </a:xfrm>
            </p:grpSpPr>
            <p:sp>
              <p:nvSpPr>
                <p:cNvPr id="3031" name="Google Shape;3031;p6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3" name="Google Shape;3033;p60"/>
              <p:cNvGrpSpPr/>
              <p:nvPr/>
            </p:nvGrpSpPr>
            <p:grpSpPr>
              <a:xfrm>
                <a:off x="5618681" y="4109677"/>
                <a:ext cx="33112" cy="32357"/>
                <a:chOff x="5618681" y="4109677"/>
                <a:chExt cx="33112" cy="32357"/>
              </a:xfrm>
            </p:grpSpPr>
            <p:sp>
              <p:nvSpPr>
                <p:cNvPr id="3034" name="Google Shape;3034;p6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60"/>
              <p:cNvGrpSpPr/>
              <p:nvPr/>
            </p:nvGrpSpPr>
            <p:grpSpPr>
              <a:xfrm>
                <a:off x="5479298" y="4128262"/>
                <a:ext cx="31405" cy="26906"/>
                <a:chOff x="5479298" y="4128262"/>
                <a:chExt cx="31405" cy="26906"/>
              </a:xfrm>
            </p:grpSpPr>
            <p:sp>
              <p:nvSpPr>
                <p:cNvPr id="3037" name="Google Shape;3037;p6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9" name="Google Shape;3039;p60"/>
              <p:cNvGrpSpPr/>
              <p:nvPr/>
            </p:nvGrpSpPr>
            <p:grpSpPr>
              <a:xfrm>
                <a:off x="5582903" y="4180116"/>
                <a:ext cx="31499" cy="26898"/>
                <a:chOff x="5582903" y="4180116"/>
                <a:chExt cx="31499" cy="26898"/>
              </a:xfrm>
            </p:grpSpPr>
            <p:sp>
              <p:nvSpPr>
                <p:cNvPr id="3040" name="Google Shape;3040;p6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0"/>
            <p:cNvGrpSpPr/>
            <p:nvPr/>
          </p:nvGrpSpPr>
          <p:grpSpPr>
            <a:xfrm>
              <a:off x="3977681" y="3230323"/>
              <a:ext cx="94584" cy="84085"/>
              <a:chOff x="3977681" y="3230323"/>
              <a:chExt cx="94584" cy="84085"/>
            </a:xfrm>
          </p:grpSpPr>
          <p:grpSp>
            <p:nvGrpSpPr>
              <p:cNvPr id="3043" name="Google Shape;3043;p60"/>
              <p:cNvGrpSpPr/>
              <p:nvPr/>
            </p:nvGrpSpPr>
            <p:grpSpPr>
              <a:xfrm>
                <a:off x="4000135" y="3243041"/>
                <a:ext cx="59570" cy="57186"/>
                <a:chOff x="4000135" y="3243041"/>
                <a:chExt cx="59570" cy="57186"/>
              </a:xfrm>
            </p:grpSpPr>
            <p:sp>
              <p:nvSpPr>
                <p:cNvPr id="3044" name="Google Shape;3044;p6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60"/>
              <p:cNvGrpSpPr/>
              <p:nvPr/>
            </p:nvGrpSpPr>
            <p:grpSpPr>
              <a:xfrm>
                <a:off x="3977681" y="3245872"/>
                <a:ext cx="37783" cy="32380"/>
                <a:chOff x="3977681" y="3245872"/>
                <a:chExt cx="37783" cy="32380"/>
              </a:xfrm>
            </p:grpSpPr>
            <p:sp>
              <p:nvSpPr>
                <p:cNvPr id="3048" name="Google Shape;3048;p6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60"/>
              <p:cNvGrpSpPr/>
              <p:nvPr/>
            </p:nvGrpSpPr>
            <p:grpSpPr>
              <a:xfrm>
                <a:off x="4040860" y="3262672"/>
                <a:ext cx="31405" cy="27001"/>
                <a:chOff x="4040860" y="3262672"/>
                <a:chExt cx="31405" cy="27001"/>
              </a:xfrm>
            </p:grpSpPr>
            <p:sp>
              <p:nvSpPr>
                <p:cNvPr id="3051" name="Google Shape;3051;p6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60"/>
              <p:cNvGrpSpPr/>
              <p:nvPr/>
            </p:nvGrpSpPr>
            <p:grpSpPr>
              <a:xfrm>
                <a:off x="4021072" y="3230323"/>
                <a:ext cx="31397" cy="26906"/>
                <a:chOff x="4021072" y="3230323"/>
                <a:chExt cx="31397" cy="26906"/>
              </a:xfrm>
            </p:grpSpPr>
            <p:sp>
              <p:nvSpPr>
                <p:cNvPr id="3054" name="Google Shape;3054;p6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60"/>
              <p:cNvGrpSpPr/>
              <p:nvPr/>
            </p:nvGrpSpPr>
            <p:grpSpPr>
              <a:xfrm>
                <a:off x="4001472" y="3287462"/>
                <a:ext cx="31499" cy="26945"/>
                <a:chOff x="4001472" y="3287462"/>
                <a:chExt cx="31499" cy="26945"/>
              </a:xfrm>
            </p:grpSpPr>
            <p:sp>
              <p:nvSpPr>
                <p:cNvPr id="3057" name="Google Shape;3057;p6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9" name="Google Shape;3059;p60"/>
            <p:cNvGrpSpPr/>
            <p:nvPr/>
          </p:nvGrpSpPr>
          <p:grpSpPr>
            <a:xfrm>
              <a:off x="4084715" y="3258865"/>
              <a:ext cx="184961" cy="137268"/>
              <a:chOff x="4084715" y="3258865"/>
              <a:chExt cx="184961" cy="137268"/>
            </a:xfrm>
          </p:grpSpPr>
          <p:grpSp>
            <p:nvGrpSpPr>
              <p:cNvPr id="3060" name="Google Shape;3060;p60"/>
              <p:cNvGrpSpPr/>
              <p:nvPr/>
            </p:nvGrpSpPr>
            <p:grpSpPr>
              <a:xfrm>
                <a:off x="4107453" y="3271583"/>
                <a:ext cx="153470" cy="110275"/>
                <a:chOff x="4107453" y="3271583"/>
                <a:chExt cx="153470" cy="110275"/>
              </a:xfrm>
            </p:grpSpPr>
            <p:sp>
              <p:nvSpPr>
                <p:cNvPr id="3061" name="Google Shape;3061;p6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0"/>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5" name="Google Shape;3065;p60"/>
              <p:cNvGrpSpPr/>
              <p:nvPr/>
            </p:nvGrpSpPr>
            <p:grpSpPr>
              <a:xfrm>
                <a:off x="4136947" y="3258865"/>
                <a:ext cx="31499" cy="27001"/>
                <a:chOff x="4136947" y="3258865"/>
                <a:chExt cx="31499" cy="27001"/>
              </a:xfrm>
            </p:grpSpPr>
            <p:sp>
              <p:nvSpPr>
                <p:cNvPr id="3066" name="Google Shape;3066;p6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8" name="Google Shape;3068;p60"/>
              <p:cNvGrpSpPr/>
              <p:nvPr/>
            </p:nvGrpSpPr>
            <p:grpSpPr>
              <a:xfrm>
                <a:off x="4084715" y="3266478"/>
                <a:ext cx="31468" cy="26898"/>
                <a:chOff x="4084715" y="3266478"/>
                <a:chExt cx="31468" cy="26898"/>
              </a:xfrm>
            </p:grpSpPr>
            <p:sp>
              <p:nvSpPr>
                <p:cNvPr id="3069" name="Google Shape;3069;p6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1" name="Google Shape;3071;p60"/>
              <p:cNvGrpSpPr/>
              <p:nvPr/>
            </p:nvGrpSpPr>
            <p:grpSpPr>
              <a:xfrm>
                <a:off x="4159213" y="3279849"/>
                <a:ext cx="31405" cy="26945"/>
                <a:chOff x="4159213" y="3279849"/>
                <a:chExt cx="31405" cy="26945"/>
              </a:xfrm>
            </p:grpSpPr>
            <p:sp>
              <p:nvSpPr>
                <p:cNvPr id="3072" name="Google Shape;3072;p6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60"/>
              <p:cNvGrpSpPr/>
              <p:nvPr/>
            </p:nvGrpSpPr>
            <p:grpSpPr>
              <a:xfrm>
                <a:off x="4201550" y="3266502"/>
                <a:ext cx="31405" cy="26883"/>
                <a:chOff x="4201550" y="3266502"/>
                <a:chExt cx="31405" cy="26883"/>
              </a:xfrm>
            </p:grpSpPr>
            <p:sp>
              <p:nvSpPr>
                <p:cNvPr id="3075" name="Google Shape;3075;p6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60"/>
              <p:cNvGrpSpPr/>
              <p:nvPr/>
            </p:nvGrpSpPr>
            <p:grpSpPr>
              <a:xfrm>
                <a:off x="4201550" y="3338278"/>
                <a:ext cx="31405" cy="26930"/>
                <a:chOff x="4201550" y="3338278"/>
                <a:chExt cx="31405" cy="26930"/>
              </a:xfrm>
            </p:grpSpPr>
            <p:sp>
              <p:nvSpPr>
                <p:cNvPr id="3078" name="Google Shape;3078;p6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0" name="Google Shape;3080;p60"/>
              <p:cNvGrpSpPr/>
              <p:nvPr/>
            </p:nvGrpSpPr>
            <p:grpSpPr>
              <a:xfrm>
                <a:off x="4238272" y="3369132"/>
                <a:ext cx="31405" cy="27001"/>
                <a:chOff x="4238272" y="3369132"/>
                <a:chExt cx="31405" cy="27001"/>
              </a:xfrm>
            </p:grpSpPr>
            <p:sp>
              <p:nvSpPr>
                <p:cNvPr id="3081" name="Google Shape;3081;p6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3" name="Google Shape;3083;p60"/>
            <p:cNvGrpSpPr/>
            <p:nvPr/>
          </p:nvGrpSpPr>
          <p:grpSpPr>
            <a:xfrm>
              <a:off x="4068639" y="3200169"/>
              <a:ext cx="77643" cy="37272"/>
              <a:chOff x="4068639" y="3200169"/>
              <a:chExt cx="77643" cy="37272"/>
            </a:xfrm>
          </p:grpSpPr>
          <p:sp>
            <p:nvSpPr>
              <p:cNvPr id="3084" name="Google Shape;3084;p6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5" name="Google Shape;3085;p60"/>
              <p:cNvGrpSpPr/>
              <p:nvPr/>
            </p:nvGrpSpPr>
            <p:grpSpPr>
              <a:xfrm>
                <a:off x="4114878" y="3200169"/>
                <a:ext cx="31405" cy="26993"/>
                <a:chOff x="4114878" y="3200169"/>
                <a:chExt cx="31405" cy="26993"/>
              </a:xfrm>
            </p:grpSpPr>
            <p:sp>
              <p:nvSpPr>
                <p:cNvPr id="3086" name="Google Shape;3086;p6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8" name="Google Shape;3088;p60"/>
              <p:cNvGrpSpPr/>
              <p:nvPr/>
            </p:nvGrpSpPr>
            <p:grpSpPr>
              <a:xfrm>
                <a:off x="4068639" y="3210535"/>
                <a:ext cx="31499" cy="26906"/>
                <a:chOff x="4068639" y="3210535"/>
                <a:chExt cx="31499" cy="26906"/>
              </a:xfrm>
            </p:grpSpPr>
            <p:sp>
              <p:nvSpPr>
                <p:cNvPr id="3089" name="Google Shape;3089;p6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1" name="Google Shape;3091;p60"/>
            <p:cNvGrpSpPr/>
            <p:nvPr/>
          </p:nvGrpSpPr>
          <p:grpSpPr>
            <a:xfrm>
              <a:off x="3869702" y="3066935"/>
              <a:ext cx="382664" cy="190294"/>
              <a:chOff x="3869702" y="3066935"/>
              <a:chExt cx="382664" cy="190294"/>
            </a:xfrm>
          </p:grpSpPr>
          <p:grpSp>
            <p:nvGrpSpPr>
              <p:cNvPr id="3092" name="Google Shape;3092;p60"/>
              <p:cNvGrpSpPr/>
              <p:nvPr/>
            </p:nvGrpSpPr>
            <p:grpSpPr>
              <a:xfrm>
                <a:off x="3888633" y="3082351"/>
                <a:ext cx="351172" cy="160698"/>
                <a:chOff x="3888633" y="3082351"/>
                <a:chExt cx="351172" cy="160698"/>
              </a:xfrm>
            </p:grpSpPr>
            <p:sp>
              <p:nvSpPr>
                <p:cNvPr id="3093" name="Google Shape;3093;p6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60"/>
              <p:cNvGrpSpPr/>
              <p:nvPr/>
            </p:nvGrpSpPr>
            <p:grpSpPr>
              <a:xfrm>
                <a:off x="4143703" y="3066935"/>
                <a:ext cx="37783" cy="32357"/>
                <a:chOff x="4143703" y="3066935"/>
                <a:chExt cx="37783" cy="32357"/>
              </a:xfrm>
            </p:grpSpPr>
            <p:sp>
              <p:nvSpPr>
                <p:cNvPr id="3100" name="Google Shape;3100;p6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60"/>
              <p:cNvGrpSpPr/>
              <p:nvPr/>
            </p:nvGrpSpPr>
            <p:grpSpPr>
              <a:xfrm>
                <a:off x="4044565" y="3103563"/>
                <a:ext cx="37783" cy="32451"/>
                <a:chOff x="4044565" y="3103563"/>
                <a:chExt cx="37783" cy="32451"/>
              </a:xfrm>
            </p:grpSpPr>
            <p:sp>
              <p:nvSpPr>
                <p:cNvPr id="3103" name="Google Shape;3103;p6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60"/>
              <p:cNvGrpSpPr/>
              <p:nvPr/>
            </p:nvGrpSpPr>
            <p:grpSpPr>
              <a:xfrm>
                <a:off x="4017454" y="3188237"/>
                <a:ext cx="37776" cy="32357"/>
                <a:chOff x="4017454" y="3188237"/>
                <a:chExt cx="37776" cy="32357"/>
              </a:xfrm>
            </p:grpSpPr>
            <p:sp>
              <p:nvSpPr>
                <p:cNvPr id="3106" name="Google Shape;3106;p6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60"/>
              <p:cNvGrpSpPr/>
              <p:nvPr/>
            </p:nvGrpSpPr>
            <p:grpSpPr>
              <a:xfrm>
                <a:off x="3921548" y="3157509"/>
                <a:ext cx="37783" cy="32357"/>
                <a:chOff x="3921548" y="3157509"/>
                <a:chExt cx="37783" cy="32357"/>
              </a:xfrm>
            </p:grpSpPr>
            <p:sp>
              <p:nvSpPr>
                <p:cNvPr id="3109" name="Google Shape;3109;p6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60"/>
              <p:cNvGrpSpPr/>
              <p:nvPr/>
            </p:nvGrpSpPr>
            <p:grpSpPr>
              <a:xfrm>
                <a:off x="3939056" y="3211620"/>
                <a:ext cx="37783" cy="32380"/>
                <a:chOff x="3939056" y="3211620"/>
                <a:chExt cx="37783" cy="32380"/>
              </a:xfrm>
            </p:grpSpPr>
            <p:sp>
              <p:nvSpPr>
                <p:cNvPr id="3112" name="Google Shape;3112;p6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60"/>
              <p:cNvGrpSpPr/>
              <p:nvPr/>
            </p:nvGrpSpPr>
            <p:grpSpPr>
              <a:xfrm>
                <a:off x="4176240" y="3136965"/>
                <a:ext cx="31405" cy="26930"/>
                <a:chOff x="4176240" y="3136965"/>
                <a:chExt cx="31405" cy="26930"/>
              </a:xfrm>
            </p:grpSpPr>
            <p:sp>
              <p:nvSpPr>
                <p:cNvPr id="3115" name="Google Shape;3115;p6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60"/>
              <p:cNvGrpSpPr/>
              <p:nvPr/>
            </p:nvGrpSpPr>
            <p:grpSpPr>
              <a:xfrm>
                <a:off x="4133148" y="3152593"/>
                <a:ext cx="31499" cy="27001"/>
                <a:chOff x="4133148" y="3152593"/>
                <a:chExt cx="31499" cy="27001"/>
              </a:xfrm>
            </p:grpSpPr>
            <p:sp>
              <p:nvSpPr>
                <p:cNvPr id="3118" name="Google Shape;3118;p6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60"/>
              <p:cNvGrpSpPr/>
              <p:nvPr/>
            </p:nvGrpSpPr>
            <p:grpSpPr>
              <a:xfrm>
                <a:off x="4220866" y="3073534"/>
                <a:ext cx="31499" cy="26898"/>
                <a:chOff x="4220866" y="3073534"/>
                <a:chExt cx="31499" cy="26898"/>
              </a:xfrm>
            </p:grpSpPr>
            <p:sp>
              <p:nvSpPr>
                <p:cNvPr id="3121" name="Google Shape;3121;p6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60"/>
              <p:cNvGrpSpPr/>
              <p:nvPr/>
            </p:nvGrpSpPr>
            <p:grpSpPr>
              <a:xfrm>
                <a:off x="3869702" y="3230323"/>
                <a:ext cx="31499" cy="26906"/>
                <a:chOff x="3869702" y="3230323"/>
                <a:chExt cx="31499" cy="26906"/>
              </a:xfrm>
            </p:grpSpPr>
            <p:sp>
              <p:nvSpPr>
                <p:cNvPr id="3124" name="Google Shape;3124;p6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6" name="Google Shape;3126;p60"/>
            <p:cNvGrpSpPr/>
            <p:nvPr/>
          </p:nvGrpSpPr>
          <p:grpSpPr>
            <a:xfrm>
              <a:off x="4271383" y="3065882"/>
              <a:ext cx="304556" cy="341663"/>
              <a:chOff x="4271383" y="3065882"/>
              <a:chExt cx="304556" cy="341663"/>
            </a:xfrm>
          </p:grpSpPr>
          <p:grpSp>
            <p:nvGrpSpPr>
              <p:cNvPr id="3127" name="Google Shape;3127;p60"/>
              <p:cNvGrpSpPr/>
              <p:nvPr/>
            </p:nvGrpSpPr>
            <p:grpSpPr>
              <a:xfrm>
                <a:off x="4293838" y="3078639"/>
                <a:ext cx="269353" cy="311973"/>
                <a:chOff x="4293838" y="3078639"/>
                <a:chExt cx="269353" cy="311973"/>
              </a:xfrm>
            </p:grpSpPr>
            <p:sp>
              <p:nvSpPr>
                <p:cNvPr id="3128" name="Google Shape;3128;p6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60"/>
              <p:cNvGrpSpPr/>
              <p:nvPr/>
            </p:nvGrpSpPr>
            <p:grpSpPr>
              <a:xfrm>
                <a:off x="4538164" y="3342061"/>
                <a:ext cx="37776" cy="32380"/>
                <a:chOff x="4538164" y="3342061"/>
                <a:chExt cx="37776" cy="32380"/>
              </a:xfrm>
            </p:grpSpPr>
            <p:sp>
              <p:nvSpPr>
                <p:cNvPr id="3146" name="Google Shape;3146;p6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60"/>
              <p:cNvGrpSpPr/>
              <p:nvPr/>
            </p:nvGrpSpPr>
            <p:grpSpPr>
              <a:xfrm>
                <a:off x="4271383" y="3194742"/>
                <a:ext cx="37783" cy="32420"/>
                <a:chOff x="4271383" y="3194742"/>
                <a:chExt cx="37783" cy="32420"/>
              </a:xfrm>
            </p:grpSpPr>
            <p:sp>
              <p:nvSpPr>
                <p:cNvPr id="3149" name="Google Shape;3149;p6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1" name="Google Shape;3151;p60"/>
              <p:cNvGrpSpPr/>
              <p:nvPr/>
            </p:nvGrpSpPr>
            <p:grpSpPr>
              <a:xfrm>
                <a:off x="4284416" y="3084058"/>
                <a:ext cx="37783" cy="32357"/>
                <a:chOff x="4284416" y="3084058"/>
                <a:chExt cx="37783" cy="32357"/>
              </a:xfrm>
            </p:grpSpPr>
            <p:sp>
              <p:nvSpPr>
                <p:cNvPr id="3152" name="Google Shape;3152;p6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4" name="Google Shape;3154;p60"/>
              <p:cNvGrpSpPr/>
              <p:nvPr/>
            </p:nvGrpSpPr>
            <p:grpSpPr>
              <a:xfrm>
                <a:off x="4478697" y="3297561"/>
                <a:ext cx="37776" cy="32451"/>
                <a:chOff x="4478697" y="3297561"/>
                <a:chExt cx="37776" cy="32451"/>
              </a:xfrm>
            </p:grpSpPr>
            <p:sp>
              <p:nvSpPr>
                <p:cNvPr id="3155" name="Google Shape;3155;p6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7" name="Google Shape;3157;p60"/>
              <p:cNvGrpSpPr/>
              <p:nvPr/>
            </p:nvGrpSpPr>
            <p:grpSpPr>
              <a:xfrm>
                <a:off x="4411813" y="3331711"/>
                <a:ext cx="37776" cy="32451"/>
                <a:chOff x="4411813" y="3331711"/>
                <a:chExt cx="37776" cy="32451"/>
              </a:xfrm>
            </p:grpSpPr>
            <p:sp>
              <p:nvSpPr>
                <p:cNvPr id="3158" name="Google Shape;3158;p6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60"/>
              <p:cNvGrpSpPr/>
              <p:nvPr/>
            </p:nvGrpSpPr>
            <p:grpSpPr>
              <a:xfrm>
                <a:off x="4337984" y="3375188"/>
                <a:ext cx="37776" cy="32357"/>
                <a:chOff x="4337984" y="3375188"/>
                <a:chExt cx="37776" cy="32357"/>
              </a:xfrm>
            </p:grpSpPr>
            <p:sp>
              <p:nvSpPr>
                <p:cNvPr id="3161" name="Google Shape;3161;p6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60"/>
              <p:cNvGrpSpPr/>
              <p:nvPr/>
            </p:nvGrpSpPr>
            <p:grpSpPr>
              <a:xfrm>
                <a:off x="4494867" y="3090530"/>
                <a:ext cx="37878" cy="32451"/>
                <a:chOff x="4494867" y="3090530"/>
                <a:chExt cx="37878" cy="32451"/>
              </a:xfrm>
            </p:grpSpPr>
            <p:sp>
              <p:nvSpPr>
                <p:cNvPr id="3164" name="Google Shape;3164;p6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60"/>
              <p:cNvGrpSpPr/>
              <p:nvPr/>
            </p:nvGrpSpPr>
            <p:grpSpPr>
              <a:xfrm>
                <a:off x="4525124" y="3207774"/>
                <a:ext cx="37783" cy="32420"/>
                <a:chOff x="4525124" y="3207774"/>
                <a:chExt cx="37783" cy="32420"/>
              </a:xfrm>
            </p:grpSpPr>
            <p:sp>
              <p:nvSpPr>
                <p:cNvPr id="3167" name="Google Shape;3167;p6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60"/>
              <p:cNvGrpSpPr/>
              <p:nvPr/>
            </p:nvGrpSpPr>
            <p:grpSpPr>
              <a:xfrm>
                <a:off x="4440544" y="3176479"/>
                <a:ext cx="31499" cy="26898"/>
                <a:chOff x="4440544" y="3176479"/>
                <a:chExt cx="31499" cy="26898"/>
              </a:xfrm>
            </p:grpSpPr>
            <p:sp>
              <p:nvSpPr>
                <p:cNvPr id="3170" name="Google Shape;3170;p6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60"/>
              <p:cNvGrpSpPr/>
              <p:nvPr/>
            </p:nvGrpSpPr>
            <p:grpSpPr>
              <a:xfrm>
                <a:off x="4350545" y="3156400"/>
                <a:ext cx="31405" cy="27001"/>
                <a:chOff x="4350545" y="3156400"/>
                <a:chExt cx="31405" cy="27001"/>
              </a:xfrm>
            </p:grpSpPr>
            <p:sp>
              <p:nvSpPr>
                <p:cNvPr id="3173" name="Google Shape;3173;p6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60"/>
              <p:cNvGrpSpPr/>
              <p:nvPr/>
            </p:nvGrpSpPr>
            <p:grpSpPr>
              <a:xfrm>
                <a:off x="4376703" y="3255058"/>
                <a:ext cx="31405" cy="27001"/>
                <a:chOff x="4376703" y="3255058"/>
                <a:chExt cx="31405" cy="27001"/>
              </a:xfrm>
            </p:grpSpPr>
            <p:sp>
              <p:nvSpPr>
                <p:cNvPr id="3176" name="Google Shape;3176;p6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60"/>
              <p:cNvGrpSpPr/>
              <p:nvPr/>
            </p:nvGrpSpPr>
            <p:grpSpPr>
              <a:xfrm>
                <a:off x="4331322" y="3283656"/>
                <a:ext cx="31405" cy="26945"/>
                <a:chOff x="4331322" y="3283656"/>
                <a:chExt cx="31405" cy="26945"/>
              </a:xfrm>
            </p:grpSpPr>
            <p:sp>
              <p:nvSpPr>
                <p:cNvPr id="3179" name="Google Shape;3179;p6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1" name="Google Shape;3181;p60"/>
              <p:cNvGrpSpPr/>
              <p:nvPr/>
            </p:nvGrpSpPr>
            <p:grpSpPr>
              <a:xfrm>
                <a:off x="4380510" y="3065882"/>
                <a:ext cx="31405" cy="26938"/>
                <a:chOff x="4380510" y="3065882"/>
                <a:chExt cx="31405" cy="26938"/>
              </a:xfrm>
            </p:grpSpPr>
            <p:sp>
              <p:nvSpPr>
                <p:cNvPr id="3182" name="Google Shape;3182;p6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4" name="Google Shape;3184;p60"/>
            <p:cNvGrpSpPr/>
            <p:nvPr/>
          </p:nvGrpSpPr>
          <p:grpSpPr>
            <a:xfrm>
              <a:off x="4558998" y="3188237"/>
              <a:ext cx="1280131" cy="1052746"/>
              <a:chOff x="4558998" y="3188237"/>
              <a:chExt cx="1280131" cy="1052746"/>
            </a:xfrm>
          </p:grpSpPr>
          <p:sp>
            <p:nvSpPr>
              <p:cNvPr id="3185" name="Google Shape;3185;p60"/>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6" name="Google Shape;3186;p60"/>
              <p:cNvGrpSpPr/>
              <p:nvPr/>
            </p:nvGrpSpPr>
            <p:grpSpPr>
              <a:xfrm>
                <a:off x="4579164" y="3203653"/>
                <a:ext cx="1244833" cy="1020397"/>
                <a:chOff x="4579164" y="3203653"/>
                <a:chExt cx="1244833" cy="1020397"/>
              </a:xfrm>
            </p:grpSpPr>
            <p:sp>
              <p:nvSpPr>
                <p:cNvPr id="3187" name="Google Shape;3187;p6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9" name="Google Shape;3189;p60"/>
                <p:cNvGrpSpPr/>
                <p:nvPr/>
              </p:nvGrpSpPr>
              <p:grpSpPr>
                <a:xfrm>
                  <a:off x="4579164" y="3203653"/>
                  <a:ext cx="1244833" cy="1020397"/>
                  <a:chOff x="4579164" y="3203653"/>
                  <a:chExt cx="1244833" cy="1020397"/>
                </a:xfrm>
              </p:grpSpPr>
              <p:sp>
                <p:nvSpPr>
                  <p:cNvPr id="3190" name="Google Shape;3190;p6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2" name="Google Shape;3192;p60"/>
                  <p:cNvGrpSpPr/>
                  <p:nvPr/>
                </p:nvGrpSpPr>
                <p:grpSpPr>
                  <a:xfrm>
                    <a:off x="4579164" y="3203653"/>
                    <a:ext cx="1244833" cy="1020397"/>
                    <a:chOff x="4579164" y="3203653"/>
                    <a:chExt cx="1244833" cy="1020397"/>
                  </a:xfrm>
                </p:grpSpPr>
                <p:sp>
                  <p:nvSpPr>
                    <p:cNvPr id="3193" name="Google Shape;3193;p6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1" name="Google Shape;3201;p60"/>
                    <p:cNvGrpSpPr/>
                    <p:nvPr/>
                  </p:nvGrpSpPr>
                  <p:grpSpPr>
                    <a:xfrm>
                      <a:off x="4579164" y="3203653"/>
                      <a:ext cx="1244833" cy="1020397"/>
                      <a:chOff x="4579164" y="3203653"/>
                      <a:chExt cx="1244833" cy="1020397"/>
                    </a:xfrm>
                  </p:grpSpPr>
                  <p:sp>
                    <p:nvSpPr>
                      <p:cNvPr id="3202" name="Google Shape;3202;p6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60"/>
                      <p:cNvGrpSpPr/>
                      <p:nvPr/>
                    </p:nvGrpSpPr>
                    <p:grpSpPr>
                      <a:xfrm>
                        <a:off x="4579164" y="3203653"/>
                        <a:ext cx="1244833" cy="1020397"/>
                        <a:chOff x="4579164" y="3203653"/>
                        <a:chExt cx="1244833" cy="1020397"/>
                      </a:xfrm>
                    </p:grpSpPr>
                    <p:sp>
                      <p:nvSpPr>
                        <p:cNvPr id="3217" name="Google Shape;3217;p6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1" name="Google Shape;3241;p60"/>
                        <p:cNvGrpSpPr/>
                        <p:nvPr/>
                      </p:nvGrpSpPr>
                      <p:grpSpPr>
                        <a:xfrm>
                          <a:off x="4579164" y="3203653"/>
                          <a:ext cx="1244833" cy="1020397"/>
                          <a:chOff x="4579164" y="3203653"/>
                          <a:chExt cx="1244833" cy="1020397"/>
                        </a:xfrm>
                      </p:grpSpPr>
                      <p:sp>
                        <p:nvSpPr>
                          <p:cNvPr id="3242" name="Google Shape;3242;p6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0"/>
                          <p:cNvGrpSpPr/>
                          <p:nvPr/>
                        </p:nvGrpSpPr>
                        <p:grpSpPr>
                          <a:xfrm>
                            <a:off x="4579164" y="3203653"/>
                            <a:ext cx="1244833" cy="1020397"/>
                            <a:chOff x="4579164" y="3203653"/>
                            <a:chExt cx="1244833" cy="1020397"/>
                          </a:xfrm>
                        </p:grpSpPr>
                        <p:sp>
                          <p:nvSpPr>
                            <p:cNvPr id="3244" name="Google Shape;3244;p6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1" name="Google Shape;3251;p60"/>
                            <p:cNvGrpSpPr/>
                            <p:nvPr/>
                          </p:nvGrpSpPr>
                          <p:grpSpPr>
                            <a:xfrm>
                              <a:off x="4579164" y="3203653"/>
                              <a:ext cx="1244833" cy="1020397"/>
                              <a:chOff x="4579164" y="3203653"/>
                              <a:chExt cx="1244833" cy="1020397"/>
                            </a:xfrm>
                          </p:grpSpPr>
                          <p:sp>
                            <p:nvSpPr>
                              <p:cNvPr id="3252" name="Google Shape;3252;p6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60"/>
                              <p:cNvGrpSpPr/>
                              <p:nvPr/>
                            </p:nvGrpSpPr>
                            <p:grpSpPr>
                              <a:xfrm>
                                <a:off x="4579164" y="3203653"/>
                                <a:ext cx="1244833" cy="1020397"/>
                                <a:chOff x="4579164" y="3203653"/>
                                <a:chExt cx="1244833" cy="1020397"/>
                              </a:xfrm>
                            </p:grpSpPr>
                            <p:sp>
                              <p:nvSpPr>
                                <p:cNvPr id="3266" name="Google Shape;3266;p6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60"/>
                                <p:cNvGrpSpPr/>
                                <p:nvPr/>
                              </p:nvGrpSpPr>
                              <p:grpSpPr>
                                <a:xfrm>
                                  <a:off x="4579164" y="3203653"/>
                                  <a:ext cx="1244833" cy="1020397"/>
                                  <a:chOff x="4579164" y="3203653"/>
                                  <a:chExt cx="1244833" cy="1020397"/>
                                </a:xfrm>
                              </p:grpSpPr>
                              <p:sp>
                                <p:nvSpPr>
                                  <p:cNvPr id="3274" name="Google Shape;3274;p6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9" name="Google Shape;3279;p60"/>
                                  <p:cNvGrpSpPr/>
                                  <p:nvPr/>
                                </p:nvGrpSpPr>
                                <p:grpSpPr>
                                  <a:xfrm>
                                    <a:off x="4579164" y="3203653"/>
                                    <a:ext cx="1244833" cy="1020397"/>
                                    <a:chOff x="4579164" y="3203653"/>
                                    <a:chExt cx="1244833" cy="1020397"/>
                                  </a:xfrm>
                                </p:grpSpPr>
                                <p:sp>
                                  <p:nvSpPr>
                                    <p:cNvPr id="3280" name="Google Shape;3280;p6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284" name="Google Shape;3284;p6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87" name="Google Shape;3287;p6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288" name="Google Shape;3288;p60"/>
              <p:cNvGrpSpPr/>
              <p:nvPr/>
            </p:nvGrpSpPr>
            <p:grpSpPr>
              <a:xfrm>
                <a:off x="4595437" y="3598775"/>
                <a:ext cx="37776" cy="32451"/>
                <a:chOff x="4595437" y="3598775"/>
                <a:chExt cx="37776" cy="32451"/>
              </a:xfrm>
            </p:grpSpPr>
            <p:sp>
              <p:nvSpPr>
                <p:cNvPr id="3289" name="Google Shape;3289;p6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60"/>
              <p:cNvGrpSpPr/>
              <p:nvPr/>
            </p:nvGrpSpPr>
            <p:grpSpPr>
              <a:xfrm>
                <a:off x="4641864" y="3524443"/>
                <a:ext cx="37776" cy="32380"/>
                <a:chOff x="4641864" y="3524443"/>
                <a:chExt cx="37776" cy="32380"/>
              </a:xfrm>
            </p:grpSpPr>
            <p:sp>
              <p:nvSpPr>
                <p:cNvPr id="3292" name="Google Shape;3292;p6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60"/>
              <p:cNvGrpSpPr/>
              <p:nvPr/>
            </p:nvGrpSpPr>
            <p:grpSpPr>
              <a:xfrm>
                <a:off x="4648431" y="3893901"/>
                <a:ext cx="37776" cy="32357"/>
                <a:chOff x="4648431" y="3893901"/>
                <a:chExt cx="37776" cy="32357"/>
              </a:xfrm>
            </p:grpSpPr>
            <p:sp>
              <p:nvSpPr>
                <p:cNvPr id="3295" name="Google Shape;3295;p6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60"/>
              <p:cNvGrpSpPr/>
              <p:nvPr/>
            </p:nvGrpSpPr>
            <p:grpSpPr>
              <a:xfrm>
                <a:off x="4567752" y="3722908"/>
                <a:ext cx="37870" cy="32380"/>
                <a:chOff x="4567752" y="3722908"/>
                <a:chExt cx="37870" cy="32380"/>
              </a:xfrm>
            </p:grpSpPr>
            <p:sp>
              <p:nvSpPr>
                <p:cNvPr id="3298" name="Google Shape;3298;p6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60"/>
              <p:cNvGrpSpPr/>
              <p:nvPr/>
            </p:nvGrpSpPr>
            <p:grpSpPr>
              <a:xfrm>
                <a:off x="4617506" y="3652052"/>
                <a:ext cx="37783" cy="32357"/>
                <a:chOff x="4617506" y="3652052"/>
                <a:chExt cx="37783" cy="32357"/>
              </a:xfrm>
            </p:grpSpPr>
            <p:sp>
              <p:nvSpPr>
                <p:cNvPr id="3301" name="Google Shape;3301;p6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60"/>
              <p:cNvGrpSpPr/>
              <p:nvPr/>
            </p:nvGrpSpPr>
            <p:grpSpPr>
              <a:xfrm>
                <a:off x="4739005" y="3554149"/>
                <a:ext cx="37870" cy="32357"/>
                <a:chOff x="4739005" y="3554149"/>
                <a:chExt cx="37870" cy="32357"/>
              </a:xfrm>
            </p:grpSpPr>
            <p:sp>
              <p:nvSpPr>
                <p:cNvPr id="3304" name="Google Shape;3304;p6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6" name="Google Shape;3306;p60"/>
              <p:cNvGrpSpPr/>
              <p:nvPr/>
            </p:nvGrpSpPr>
            <p:grpSpPr>
              <a:xfrm>
                <a:off x="4806557" y="3630258"/>
                <a:ext cx="37776" cy="32364"/>
                <a:chOff x="4806557" y="3630258"/>
                <a:chExt cx="37776" cy="32364"/>
              </a:xfrm>
            </p:grpSpPr>
            <p:sp>
              <p:nvSpPr>
                <p:cNvPr id="3307" name="Google Shape;3307;p6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9" name="Google Shape;3309;p60"/>
              <p:cNvGrpSpPr/>
              <p:nvPr/>
            </p:nvGrpSpPr>
            <p:grpSpPr>
              <a:xfrm>
                <a:off x="4737007" y="4004357"/>
                <a:ext cx="37870" cy="32357"/>
                <a:chOff x="4737007" y="4004357"/>
                <a:chExt cx="37870" cy="32357"/>
              </a:xfrm>
            </p:grpSpPr>
            <p:sp>
              <p:nvSpPr>
                <p:cNvPr id="3310" name="Google Shape;3310;p6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2" name="Google Shape;3312;p60"/>
              <p:cNvGrpSpPr/>
              <p:nvPr/>
            </p:nvGrpSpPr>
            <p:grpSpPr>
              <a:xfrm>
                <a:off x="4773634" y="4208627"/>
                <a:ext cx="37776" cy="32357"/>
                <a:chOff x="4773634" y="4208627"/>
                <a:chExt cx="37776" cy="32357"/>
              </a:xfrm>
            </p:grpSpPr>
            <p:sp>
              <p:nvSpPr>
                <p:cNvPr id="3313" name="Google Shape;3313;p6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5" name="Google Shape;3315;p60"/>
              <p:cNvGrpSpPr/>
              <p:nvPr/>
            </p:nvGrpSpPr>
            <p:grpSpPr>
              <a:xfrm>
                <a:off x="4888282" y="4074764"/>
                <a:ext cx="37776" cy="32451"/>
                <a:chOff x="4888282" y="4074764"/>
                <a:chExt cx="37776" cy="32451"/>
              </a:xfrm>
            </p:grpSpPr>
            <p:sp>
              <p:nvSpPr>
                <p:cNvPr id="3316" name="Google Shape;3316;p6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60"/>
              <p:cNvGrpSpPr/>
              <p:nvPr/>
            </p:nvGrpSpPr>
            <p:grpSpPr>
              <a:xfrm>
                <a:off x="4901315" y="3804271"/>
                <a:ext cx="37776" cy="32364"/>
                <a:chOff x="4901315" y="3804271"/>
                <a:chExt cx="37776" cy="32364"/>
              </a:xfrm>
            </p:grpSpPr>
            <p:sp>
              <p:nvSpPr>
                <p:cNvPr id="3319" name="Google Shape;3319;p6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60"/>
              <p:cNvGrpSpPr/>
              <p:nvPr/>
            </p:nvGrpSpPr>
            <p:grpSpPr>
              <a:xfrm>
                <a:off x="4866394" y="3715035"/>
                <a:ext cx="37846" cy="32357"/>
                <a:chOff x="4866394" y="3715035"/>
                <a:chExt cx="37846" cy="32357"/>
              </a:xfrm>
            </p:grpSpPr>
            <p:sp>
              <p:nvSpPr>
                <p:cNvPr id="3322" name="Google Shape;3322;p6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4" name="Google Shape;3324;p60"/>
              <p:cNvGrpSpPr/>
              <p:nvPr/>
            </p:nvGrpSpPr>
            <p:grpSpPr>
              <a:xfrm>
                <a:off x="4979233" y="3839798"/>
                <a:ext cx="37878" cy="32420"/>
                <a:chOff x="4979233" y="3839798"/>
                <a:chExt cx="37878" cy="32420"/>
              </a:xfrm>
            </p:grpSpPr>
            <p:sp>
              <p:nvSpPr>
                <p:cNvPr id="3325" name="Google Shape;3325;p6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60"/>
              <p:cNvGrpSpPr/>
              <p:nvPr/>
            </p:nvGrpSpPr>
            <p:grpSpPr>
              <a:xfrm>
                <a:off x="4790662" y="3679147"/>
                <a:ext cx="37783" cy="32380"/>
                <a:chOff x="4790662" y="3679147"/>
                <a:chExt cx="37783" cy="32380"/>
              </a:xfrm>
            </p:grpSpPr>
            <p:sp>
              <p:nvSpPr>
                <p:cNvPr id="3328" name="Google Shape;3328;p6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60"/>
              <p:cNvGrpSpPr/>
              <p:nvPr/>
            </p:nvGrpSpPr>
            <p:grpSpPr>
              <a:xfrm>
                <a:off x="4857263" y="3557861"/>
                <a:ext cx="37776" cy="32357"/>
                <a:chOff x="4857263" y="3557861"/>
                <a:chExt cx="37776" cy="32357"/>
              </a:xfrm>
            </p:grpSpPr>
            <p:sp>
              <p:nvSpPr>
                <p:cNvPr id="3331" name="Google Shape;3331;p6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60"/>
              <p:cNvGrpSpPr/>
              <p:nvPr/>
            </p:nvGrpSpPr>
            <p:grpSpPr>
              <a:xfrm>
                <a:off x="4883902" y="3648033"/>
                <a:ext cx="37783" cy="32380"/>
                <a:chOff x="4883902" y="3648033"/>
                <a:chExt cx="37783" cy="32380"/>
              </a:xfrm>
            </p:grpSpPr>
            <p:sp>
              <p:nvSpPr>
                <p:cNvPr id="3334" name="Google Shape;3334;p6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60"/>
              <p:cNvGrpSpPr/>
              <p:nvPr/>
            </p:nvGrpSpPr>
            <p:grpSpPr>
              <a:xfrm>
                <a:off x="4907780" y="3347220"/>
                <a:ext cx="37878" cy="32357"/>
                <a:chOff x="4907780" y="3347220"/>
                <a:chExt cx="37878" cy="32357"/>
              </a:xfrm>
            </p:grpSpPr>
            <p:sp>
              <p:nvSpPr>
                <p:cNvPr id="3337" name="Google Shape;3337;p6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60"/>
              <p:cNvGrpSpPr/>
              <p:nvPr/>
            </p:nvGrpSpPr>
            <p:grpSpPr>
              <a:xfrm>
                <a:off x="5065048" y="3738150"/>
                <a:ext cx="37783" cy="32364"/>
                <a:chOff x="5065048" y="3738150"/>
                <a:chExt cx="37783" cy="32364"/>
              </a:xfrm>
            </p:grpSpPr>
            <p:sp>
              <p:nvSpPr>
                <p:cNvPr id="3340" name="Google Shape;3340;p6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60"/>
              <p:cNvGrpSpPr/>
              <p:nvPr/>
            </p:nvGrpSpPr>
            <p:grpSpPr>
              <a:xfrm>
                <a:off x="5071616" y="3284615"/>
                <a:ext cx="37783" cy="32357"/>
                <a:chOff x="5071616" y="3284615"/>
                <a:chExt cx="37783" cy="32357"/>
              </a:xfrm>
            </p:grpSpPr>
            <p:sp>
              <p:nvSpPr>
                <p:cNvPr id="3343" name="Google Shape;3343;p6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0"/>
              <p:cNvGrpSpPr/>
              <p:nvPr/>
            </p:nvGrpSpPr>
            <p:grpSpPr>
              <a:xfrm>
                <a:off x="5389291" y="3759921"/>
                <a:ext cx="37783" cy="32380"/>
                <a:chOff x="5389291" y="3759921"/>
                <a:chExt cx="37783" cy="32380"/>
              </a:xfrm>
            </p:grpSpPr>
            <p:sp>
              <p:nvSpPr>
                <p:cNvPr id="3346" name="Google Shape;3346;p6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0"/>
              <p:cNvGrpSpPr/>
              <p:nvPr/>
            </p:nvGrpSpPr>
            <p:grpSpPr>
              <a:xfrm>
                <a:off x="5431534" y="3632932"/>
                <a:ext cx="37878" cy="32451"/>
                <a:chOff x="5431534" y="3632932"/>
                <a:chExt cx="37878" cy="32451"/>
              </a:xfrm>
            </p:grpSpPr>
            <p:sp>
              <p:nvSpPr>
                <p:cNvPr id="3349" name="Google Shape;3349;p6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0"/>
              <p:cNvGrpSpPr/>
              <p:nvPr/>
            </p:nvGrpSpPr>
            <p:grpSpPr>
              <a:xfrm>
                <a:off x="5540755" y="3544829"/>
                <a:ext cx="37783" cy="32357"/>
                <a:chOff x="5540755" y="3544829"/>
                <a:chExt cx="37783" cy="32357"/>
              </a:xfrm>
            </p:grpSpPr>
            <p:sp>
              <p:nvSpPr>
                <p:cNvPr id="3352" name="Google Shape;3352;p6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0"/>
              <p:cNvGrpSpPr/>
              <p:nvPr/>
            </p:nvGrpSpPr>
            <p:grpSpPr>
              <a:xfrm>
                <a:off x="5579293" y="3412107"/>
                <a:ext cx="37776" cy="32357"/>
                <a:chOff x="5579293" y="3412107"/>
                <a:chExt cx="37776" cy="32357"/>
              </a:xfrm>
            </p:grpSpPr>
            <p:sp>
              <p:nvSpPr>
                <p:cNvPr id="3355" name="Google Shape;3355;p6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0"/>
              <p:cNvGrpSpPr/>
              <p:nvPr/>
            </p:nvGrpSpPr>
            <p:grpSpPr>
              <a:xfrm>
                <a:off x="5801346" y="3284615"/>
                <a:ext cx="37783" cy="32357"/>
                <a:chOff x="5801346" y="3284615"/>
                <a:chExt cx="37783" cy="32357"/>
              </a:xfrm>
            </p:grpSpPr>
            <p:sp>
              <p:nvSpPr>
                <p:cNvPr id="3358" name="Google Shape;3358;p6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0"/>
              <p:cNvGrpSpPr/>
              <p:nvPr/>
            </p:nvGrpSpPr>
            <p:grpSpPr>
              <a:xfrm>
                <a:off x="5763578" y="3399067"/>
                <a:ext cx="37776" cy="32364"/>
                <a:chOff x="5763578" y="3399067"/>
                <a:chExt cx="37776" cy="32364"/>
              </a:xfrm>
            </p:grpSpPr>
            <p:sp>
              <p:nvSpPr>
                <p:cNvPr id="3361" name="Google Shape;3361;p6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0"/>
              <p:cNvGrpSpPr/>
              <p:nvPr/>
            </p:nvGrpSpPr>
            <p:grpSpPr>
              <a:xfrm>
                <a:off x="5395858" y="3230952"/>
                <a:ext cx="37776" cy="32364"/>
                <a:chOff x="5395858" y="3230952"/>
                <a:chExt cx="37776" cy="32364"/>
              </a:xfrm>
            </p:grpSpPr>
            <p:sp>
              <p:nvSpPr>
                <p:cNvPr id="3364" name="Google Shape;3364;p6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0"/>
              <p:cNvGrpSpPr/>
              <p:nvPr/>
            </p:nvGrpSpPr>
            <p:grpSpPr>
              <a:xfrm>
                <a:off x="5264088" y="3188237"/>
                <a:ext cx="37776" cy="32357"/>
                <a:chOff x="5264088" y="3188237"/>
                <a:chExt cx="37776" cy="32357"/>
              </a:xfrm>
            </p:grpSpPr>
            <p:sp>
              <p:nvSpPr>
                <p:cNvPr id="3367" name="Google Shape;3367;p6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0"/>
              <p:cNvGrpSpPr/>
              <p:nvPr/>
            </p:nvGrpSpPr>
            <p:grpSpPr>
              <a:xfrm>
                <a:off x="5585758" y="3237425"/>
                <a:ext cx="37878" cy="32357"/>
                <a:chOff x="5585758" y="3237425"/>
                <a:chExt cx="37878" cy="32357"/>
              </a:xfrm>
            </p:grpSpPr>
            <p:sp>
              <p:nvSpPr>
                <p:cNvPr id="3370" name="Google Shape;3370;p6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0"/>
              <p:cNvGrpSpPr/>
              <p:nvPr/>
            </p:nvGrpSpPr>
            <p:grpSpPr>
              <a:xfrm>
                <a:off x="4874196" y="3291088"/>
                <a:ext cx="37878" cy="32451"/>
                <a:chOff x="4874196" y="3291088"/>
                <a:chExt cx="37878" cy="32451"/>
              </a:xfrm>
            </p:grpSpPr>
            <p:sp>
              <p:nvSpPr>
                <p:cNvPr id="3373" name="Google Shape;3373;p6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0"/>
              <p:cNvGrpSpPr/>
              <p:nvPr/>
            </p:nvGrpSpPr>
            <p:grpSpPr>
              <a:xfrm>
                <a:off x="5197770" y="3785466"/>
                <a:ext cx="37783" cy="32427"/>
                <a:chOff x="5197770" y="3785466"/>
                <a:chExt cx="37783" cy="32427"/>
              </a:xfrm>
            </p:grpSpPr>
            <p:sp>
              <p:nvSpPr>
                <p:cNvPr id="3376" name="Google Shape;3376;p6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0"/>
              <p:cNvGrpSpPr/>
              <p:nvPr/>
            </p:nvGrpSpPr>
            <p:grpSpPr>
              <a:xfrm>
                <a:off x="5177699" y="3492117"/>
                <a:ext cx="37776" cy="32357"/>
                <a:chOff x="5177699" y="3492117"/>
                <a:chExt cx="37776" cy="32357"/>
              </a:xfrm>
            </p:grpSpPr>
            <p:sp>
              <p:nvSpPr>
                <p:cNvPr id="3379" name="Google Shape;3379;p6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0"/>
              <p:cNvGrpSpPr/>
              <p:nvPr/>
            </p:nvGrpSpPr>
            <p:grpSpPr>
              <a:xfrm>
                <a:off x="5349431" y="3622346"/>
                <a:ext cx="37870" cy="32380"/>
                <a:chOff x="5349431" y="3622346"/>
                <a:chExt cx="37870" cy="32380"/>
              </a:xfrm>
            </p:grpSpPr>
            <p:sp>
              <p:nvSpPr>
                <p:cNvPr id="3382" name="Google Shape;3382;p6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0"/>
              <p:cNvGrpSpPr/>
              <p:nvPr/>
            </p:nvGrpSpPr>
            <p:grpSpPr>
              <a:xfrm>
                <a:off x="5068855" y="3563980"/>
                <a:ext cx="53954" cy="46223"/>
                <a:chOff x="5068855" y="3563980"/>
                <a:chExt cx="53954" cy="46223"/>
              </a:xfrm>
            </p:grpSpPr>
            <p:sp>
              <p:nvSpPr>
                <p:cNvPr id="3385" name="Google Shape;3385;p6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0"/>
              <p:cNvGrpSpPr/>
              <p:nvPr/>
            </p:nvGrpSpPr>
            <p:grpSpPr>
              <a:xfrm>
                <a:off x="5037654" y="3392507"/>
                <a:ext cx="37870" cy="32451"/>
                <a:chOff x="5037654" y="3392507"/>
                <a:chExt cx="37870" cy="32451"/>
              </a:xfrm>
            </p:grpSpPr>
            <p:sp>
              <p:nvSpPr>
                <p:cNvPr id="3388" name="Google Shape;3388;p6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0"/>
              <p:cNvGrpSpPr/>
              <p:nvPr/>
            </p:nvGrpSpPr>
            <p:grpSpPr>
              <a:xfrm>
                <a:off x="5456560" y="3368629"/>
                <a:ext cx="37870" cy="32451"/>
                <a:chOff x="5456560" y="3368629"/>
                <a:chExt cx="37870" cy="32451"/>
              </a:xfrm>
            </p:grpSpPr>
            <p:sp>
              <p:nvSpPr>
                <p:cNvPr id="3391" name="Google Shape;3391;p6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0"/>
              <p:cNvGrpSpPr/>
              <p:nvPr/>
            </p:nvGrpSpPr>
            <p:grpSpPr>
              <a:xfrm>
                <a:off x="4755749" y="3501516"/>
                <a:ext cx="46246" cy="39608"/>
                <a:chOff x="4755749" y="3501516"/>
                <a:chExt cx="46246" cy="39608"/>
              </a:xfrm>
            </p:grpSpPr>
            <p:sp>
              <p:nvSpPr>
                <p:cNvPr id="3394" name="Google Shape;3394;p6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0"/>
              <p:cNvGrpSpPr/>
              <p:nvPr/>
            </p:nvGrpSpPr>
            <p:grpSpPr>
              <a:xfrm>
                <a:off x="4681346" y="3485582"/>
                <a:ext cx="37783" cy="32427"/>
                <a:chOff x="4681346" y="3485582"/>
                <a:chExt cx="37783" cy="32427"/>
              </a:xfrm>
            </p:grpSpPr>
            <p:sp>
              <p:nvSpPr>
                <p:cNvPr id="3397" name="Google Shape;3397;p6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0"/>
              <p:cNvGrpSpPr/>
              <p:nvPr/>
            </p:nvGrpSpPr>
            <p:grpSpPr>
              <a:xfrm>
                <a:off x="4767067" y="3291088"/>
                <a:ext cx="37878" cy="32451"/>
                <a:chOff x="4767067" y="3291088"/>
                <a:chExt cx="37878" cy="32451"/>
              </a:xfrm>
            </p:grpSpPr>
            <p:sp>
              <p:nvSpPr>
                <p:cNvPr id="3400" name="Google Shape;3400;p6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0"/>
              <p:cNvGrpSpPr/>
              <p:nvPr/>
            </p:nvGrpSpPr>
            <p:grpSpPr>
              <a:xfrm>
                <a:off x="4687819" y="3405539"/>
                <a:ext cx="37776" cy="32451"/>
                <a:chOff x="4687819" y="3405539"/>
                <a:chExt cx="37776" cy="32451"/>
              </a:xfrm>
            </p:grpSpPr>
            <p:sp>
              <p:nvSpPr>
                <p:cNvPr id="3403" name="Google Shape;3403;p6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0"/>
              <p:cNvGrpSpPr/>
              <p:nvPr/>
            </p:nvGrpSpPr>
            <p:grpSpPr>
              <a:xfrm>
                <a:off x="4923101" y="3444809"/>
                <a:ext cx="52813" cy="45318"/>
                <a:chOff x="4923101" y="3444809"/>
                <a:chExt cx="52813" cy="45318"/>
              </a:xfrm>
            </p:grpSpPr>
            <p:sp>
              <p:nvSpPr>
                <p:cNvPr id="3406" name="Google Shape;3406;p6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0"/>
              <p:cNvGrpSpPr/>
              <p:nvPr/>
            </p:nvGrpSpPr>
            <p:grpSpPr>
              <a:xfrm>
                <a:off x="4846040" y="3654750"/>
                <a:ext cx="31405" cy="26993"/>
                <a:chOff x="4846040" y="3654750"/>
                <a:chExt cx="31405" cy="26993"/>
              </a:xfrm>
            </p:grpSpPr>
            <p:sp>
              <p:nvSpPr>
                <p:cNvPr id="3409" name="Google Shape;3409;p6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0"/>
              <p:cNvGrpSpPr/>
              <p:nvPr/>
            </p:nvGrpSpPr>
            <p:grpSpPr>
              <a:xfrm>
                <a:off x="4925673" y="3691700"/>
                <a:ext cx="40253" cy="34472"/>
                <a:chOff x="4925673" y="3691700"/>
                <a:chExt cx="40253" cy="34472"/>
              </a:xfrm>
            </p:grpSpPr>
            <p:sp>
              <p:nvSpPr>
                <p:cNvPr id="3412" name="Google Shape;3412;p6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0"/>
              <p:cNvGrpSpPr/>
              <p:nvPr/>
            </p:nvGrpSpPr>
            <p:grpSpPr>
              <a:xfrm>
                <a:off x="4894653" y="3740848"/>
                <a:ext cx="31405" cy="26906"/>
                <a:chOff x="4894653" y="3740848"/>
                <a:chExt cx="31405" cy="26906"/>
              </a:xfrm>
            </p:grpSpPr>
            <p:sp>
              <p:nvSpPr>
                <p:cNvPr id="3415" name="Google Shape;3415;p6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0"/>
              <p:cNvGrpSpPr/>
              <p:nvPr/>
            </p:nvGrpSpPr>
            <p:grpSpPr>
              <a:xfrm>
                <a:off x="4962300" y="3696348"/>
                <a:ext cx="38255" cy="32773"/>
                <a:chOff x="4962300" y="3696348"/>
                <a:chExt cx="38255" cy="32773"/>
              </a:xfrm>
            </p:grpSpPr>
            <p:sp>
              <p:nvSpPr>
                <p:cNvPr id="3418" name="Google Shape;3418;p6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0"/>
              <p:cNvGrpSpPr/>
              <p:nvPr/>
            </p:nvGrpSpPr>
            <p:grpSpPr>
              <a:xfrm>
                <a:off x="4980185" y="3743349"/>
                <a:ext cx="31499" cy="26969"/>
                <a:chOff x="4980185" y="3743349"/>
                <a:chExt cx="31499" cy="26969"/>
              </a:xfrm>
            </p:grpSpPr>
            <p:sp>
              <p:nvSpPr>
                <p:cNvPr id="3421" name="Google Shape;3421;p6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0"/>
              <p:cNvGrpSpPr/>
              <p:nvPr/>
            </p:nvGrpSpPr>
            <p:grpSpPr>
              <a:xfrm>
                <a:off x="5013768" y="3734312"/>
                <a:ext cx="31499" cy="26969"/>
                <a:chOff x="5013768" y="3734312"/>
                <a:chExt cx="31499" cy="26969"/>
              </a:xfrm>
            </p:grpSpPr>
            <p:sp>
              <p:nvSpPr>
                <p:cNvPr id="3424" name="Google Shape;3424;p6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0"/>
              <p:cNvGrpSpPr/>
              <p:nvPr/>
            </p:nvGrpSpPr>
            <p:grpSpPr>
              <a:xfrm>
                <a:off x="5036703" y="3764545"/>
                <a:ext cx="31499" cy="26898"/>
                <a:chOff x="5036703" y="3764545"/>
                <a:chExt cx="31499" cy="26898"/>
              </a:xfrm>
            </p:grpSpPr>
            <p:sp>
              <p:nvSpPr>
                <p:cNvPr id="3427" name="Google Shape;3427;p6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0"/>
              <p:cNvGrpSpPr/>
              <p:nvPr/>
            </p:nvGrpSpPr>
            <p:grpSpPr>
              <a:xfrm>
                <a:off x="4953546" y="3768352"/>
                <a:ext cx="31405" cy="26898"/>
                <a:chOff x="4953546" y="3768352"/>
                <a:chExt cx="31405" cy="26898"/>
              </a:xfrm>
            </p:grpSpPr>
            <p:sp>
              <p:nvSpPr>
                <p:cNvPr id="3430" name="Google Shape;3430;p6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0"/>
              <p:cNvGrpSpPr/>
              <p:nvPr/>
            </p:nvGrpSpPr>
            <p:grpSpPr>
              <a:xfrm>
                <a:off x="4964770" y="3814016"/>
                <a:ext cx="31499" cy="26993"/>
                <a:chOff x="4964770" y="3814016"/>
                <a:chExt cx="31499" cy="26993"/>
              </a:xfrm>
            </p:grpSpPr>
            <p:sp>
              <p:nvSpPr>
                <p:cNvPr id="3433" name="Google Shape;3433;p6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0"/>
              <p:cNvGrpSpPr/>
              <p:nvPr/>
            </p:nvGrpSpPr>
            <p:grpSpPr>
              <a:xfrm>
                <a:off x="4923290" y="3800504"/>
                <a:ext cx="31468" cy="26898"/>
                <a:chOff x="4923290" y="3800504"/>
                <a:chExt cx="31468" cy="26898"/>
              </a:xfrm>
            </p:grpSpPr>
            <p:sp>
              <p:nvSpPr>
                <p:cNvPr id="3436" name="Google Shape;3436;p6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0"/>
              <p:cNvGrpSpPr/>
              <p:nvPr/>
            </p:nvGrpSpPr>
            <p:grpSpPr>
              <a:xfrm>
                <a:off x="5108534" y="3650943"/>
                <a:ext cx="31405" cy="26993"/>
                <a:chOff x="5108534" y="3650943"/>
                <a:chExt cx="31405" cy="26993"/>
              </a:xfrm>
            </p:grpSpPr>
            <p:sp>
              <p:nvSpPr>
                <p:cNvPr id="3439" name="Google Shape;3439;p6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0"/>
              <p:cNvGrpSpPr/>
              <p:nvPr/>
            </p:nvGrpSpPr>
            <p:grpSpPr>
              <a:xfrm>
                <a:off x="5119380" y="3760739"/>
                <a:ext cx="31499" cy="26993"/>
                <a:chOff x="5119380" y="3760739"/>
                <a:chExt cx="31499" cy="26993"/>
              </a:xfrm>
            </p:grpSpPr>
            <p:sp>
              <p:nvSpPr>
                <p:cNvPr id="3442" name="Google Shape;3442;p6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0"/>
              <p:cNvGrpSpPr/>
              <p:nvPr/>
            </p:nvGrpSpPr>
            <p:grpSpPr>
              <a:xfrm>
                <a:off x="5119380" y="3788235"/>
                <a:ext cx="31499" cy="26993"/>
                <a:chOff x="5119380" y="3788235"/>
                <a:chExt cx="31499" cy="26993"/>
              </a:xfrm>
            </p:grpSpPr>
            <p:sp>
              <p:nvSpPr>
                <p:cNvPr id="3445" name="Google Shape;3445;p6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0"/>
              <p:cNvGrpSpPr/>
              <p:nvPr/>
            </p:nvGrpSpPr>
            <p:grpSpPr>
              <a:xfrm>
                <a:off x="5158005" y="3875284"/>
                <a:ext cx="31405" cy="27001"/>
                <a:chOff x="5158005" y="3875284"/>
                <a:chExt cx="31405" cy="27001"/>
              </a:xfrm>
            </p:grpSpPr>
            <p:sp>
              <p:nvSpPr>
                <p:cNvPr id="3448" name="Google Shape;3448;p6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0"/>
              <p:cNvGrpSpPr/>
              <p:nvPr/>
            </p:nvGrpSpPr>
            <p:grpSpPr>
              <a:xfrm>
                <a:off x="5233163" y="3764545"/>
                <a:ext cx="31499" cy="26898"/>
                <a:chOff x="5233163" y="3764545"/>
                <a:chExt cx="31499" cy="26898"/>
              </a:xfrm>
            </p:grpSpPr>
            <p:sp>
              <p:nvSpPr>
                <p:cNvPr id="3451" name="Google Shape;3451;p6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0"/>
              <p:cNvGrpSpPr/>
              <p:nvPr/>
            </p:nvGrpSpPr>
            <p:grpSpPr>
              <a:xfrm>
                <a:off x="5276168" y="3805545"/>
                <a:ext cx="31499" cy="26906"/>
                <a:chOff x="5276168" y="3805545"/>
                <a:chExt cx="31499" cy="26906"/>
              </a:xfrm>
            </p:grpSpPr>
            <p:sp>
              <p:nvSpPr>
                <p:cNvPr id="3454" name="Google Shape;3454;p6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0"/>
              <p:cNvGrpSpPr/>
              <p:nvPr/>
            </p:nvGrpSpPr>
            <p:grpSpPr>
              <a:xfrm>
                <a:off x="5294053" y="3851933"/>
                <a:ext cx="31405" cy="26945"/>
                <a:chOff x="5294053" y="3851933"/>
                <a:chExt cx="31405" cy="26945"/>
              </a:xfrm>
            </p:grpSpPr>
            <p:sp>
              <p:nvSpPr>
                <p:cNvPr id="3457" name="Google Shape;3457;p6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0"/>
              <p:cNvGrpSpPr/>
              <p:nvPr/>
            </p:nvGrpSpPr>
            <p:grpSpPr>
              <a:xfrm>
                <a:off x="5341723" y="3851902"/>
                <a:ext cx="31405" cy="26977"/>
                <a:chOff x="5341723" y="3851902"/>
                <a:chExt cx="31405" cy="26977"/>
              </a:xfrm>
            </p:grpSpPr>
            <p:sp>
              <p:nvSpPr>
                <p:cNvPr id="3460" name="Google Shape;3460;p6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0"/>
              <p:cNvGrpSpPr/>
              <p:nvPr/>
            </p:nvGrpSpPr>
            <p:grpSpPr>
              <a:xfrm>
                <a:off x="5054871" y="3507855"/>
                <a:ext cx="31405" cy="26993"/>
                <a:chOff x="5054871" y="3507855"/>
                <a:chExt cx="31405" cy="26993"/>
              </a:xfrm>
            </p:grpSpPr>
            <p:sp>
              <p:nvSpPr>
                <p:cNvPr id="3463" name="Google Shape;3463;p6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0"/>
              <p:cNvGrpSpPr/>
              <p:nvPr/>
            </p:nvGrpSpPr>
            <p:grpSpPr>
              <a:xfrm>
                <a:off x="4876579" y="3675325"/>
                <a:ext cx="31405" cy="26969"/>
                <a:chOff x="4876579" y="3675325"/>
                <a:chExt cx="31405" cy="26969"/>
              </a:xfrm>
            </p:grpSpPr>
            <p:sp>
              <p:nvSpPr>
                <p:cNvPr id="3466" name="Google Shape;3466;p6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0"/>
              <p:cNvGrpSpPr/>
              <p:nvPr/>
            </p:nvGrpSpPr>
            <p:grpSpPr>
              <a:xfrm>
                <a:off x="4842233" y="3688333"/>
                <a:ext cx="31405" cy="26993"/>
                <a:chOff x="4842233" y="3688333"/>
                <a:chExt cx="31405" cy="26993"/>
              </a:xfrm>
            </p:grpSpPr>
            <p:sp>
              <p:nvSpPr>
                <p:cNvPr id="3469" name="Google Shape;3469;p6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0"/>
              <p:cNvGrpSpPr/>
              <p:nvPr/>
            </p:nvGrpSpPr>
            <p:grpSpPr>
              <a:xfrm>
                <a:off x="5187876" y="3608032"/>
                <a:ext cx="31405" cy="27001"/>
                <a:chOff x="5187876" y="3608032"/>
                <a:chExt cx="31405" cy="27001"/>
              </a:xfrm>
            </p:grpSpPr>
            <p:sp>
              <p:nvSpPr>
                <p:cNvPr id="3472" name="Google Shape;3472;p6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4" name="Google Shape;3474;p6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60"/>
              <p:cNvGrpSpPr/>
              <p:nvPr/>
            </p:nvGrpSpPr>
            <p:grpSpPr>
              <a:xfrm>
                <a:off x="5269224" y="3304167"/>
                <a:ext cx="40253" cy="34402"/>
                <a:chOff x="5269224" y="3304167"/>
                <a:chExt cx="40253" cy="34402"/>
              </a:xfrm>
            </p:grpSpPr>
            <p:sp>
              <p:nvSpPr>
                <p:cNvPr id="3477" name="Google Shape;3477;p6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60"/>
              <p:cNvGrpSpPr/>
              <p:nvPr/>
            </p:nvGrpSpPr>
            <p:grpSpPr>
              <a:xfrm>
                <a:off x="5327354" y="3476615"/>
                <a:ext cx="49864" cy="42723"/>
                <a:chOff x="5327354" y="3476615"/>
                <a:chExt cx="49864" cy="42723"/>
              </a:xfrm>
            </p:grpSpPr>
            <p:sp>
              <p:nvSpPr>
                <p:cNvPr id="3480" name="Google Shape;3480;p6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2" name="Google Shape;3482;p6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60"/>
              <p:cNvGrpSpPr/>
              <p:nvPr/>
            </p:nvGrpSpPr>
            <p:grpSpPr>
              <a:xfrm>
                <a:off x="5341723" y="3775957"/>
                <a:ext cx="31405" cy="26898"/>
                <a:chOff x="5341723" y="3775957"/>
                <a:chExt cx="31405" cy="26898"/>
              </a:xfrm>
            </p:grpSpPr>
            <p:sp>
              <p:nvSpPr>
                <p:cNvPr id="3485" name="Google Shape;3485;p6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60"/>
              <p:cNvGrpSpPr/>
              <p:nvPr/>
            </p:nvGrpSpPr>
            <p:grpSpPr>
              <a:xfrm>
                <a:off x="5439053" y="3699274"/>
                <a:ext cx="31405" cy="26898"/>
                <a:chOff x="5439053" y="3699274"/>
                <a:chExt cx="31405" cy="26898"/>
              </a:xfrm>
            </p:grpSpPr>
            <p:sp>
              <p:nvSpPr>
                <p:cNvPr id="3488" name="Google Shape;3488;p6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60"/>
              <p:cNvGrpSpPr/>
              <p:nvPr/>
            </p:nvGrpSpPr>
            <p:grpSpPr>
              <a:xfrm>
                <a:off x="5412414" y="3622307"/>
                <a:ext cx="31499" cy="26993"/>
                <a:chOff x="5412414" y="3622307"/>
                <a:chExt cx="31499" cy="26993"/>
              </a:xfrm>
            </p:grpSpPr>
            <p:sp>
              <p:nvSpPr>
                <p:cNvPr id="3491" name="Google Shape;3491;p6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60"/>
              <p:cNvGrpSpPr/>
              <p:nvPr/>
            </p:nvGrpSpPr>
            <p:grpSpPr>
              <a:xfrm>
                <a:off x="5476254" y="3473949"/>
                <a:ext cx="26835" cy="26930"/>
                <a:chOff x="5476254" y="3473949"/>
                <a:chExt cx="26835" cy="26930"/>
              </a:xfrm>
            </p:grpSpPr>
            <p:sp>
              <p:nvSpPr>
                <p:cNvPr id="3494" name="Google Shape;3494;p6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60"/>
              <p:cNvGrpSpPr/>
              <p:nvPr/>
            </p:nvGrpSpPr>
            <p:grpSpPr>
              <a:xfrm>
                <a:off x="5564547" y="3481594"/>
                <a:ext cx="31397" cy="26898"/>
                <a:chOff x="5564547" y="3481594"/>
                <a:chExt cx="31397" cy="26898"/>
              </a:xfrm>
            </p:grpSpPr>
            <p:sp>
              <p:nvSpPr>
                <p:cNvPr id="3497" name="Google Shape;3497;p6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9" name="Google Shape;3499;p60"/>
              <p:cNvGrpSpPr/>
              <p:nvPr/>
            </p:nvGrpSpPr>
            <p:grpSpPr>
              <a:xfrm>
                <a:off x="5534101" y="3470174"/>
                <a:ext cx="31397" cy="26906"/>
                <a:chOff x="5534101" y="3470174"/>
                <a:chExt cx="31397" cy="26906"/>
              </a:xfrm>
            </p:grpSpPr>
            <p:sp>
              <p:nvSpPr>
                <p:cNvPr id="3500" name="Google Shape;3500;p6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2" name="Google Shape;3502;p60"/>
              <p:cNvGrpSpPr/>
              <p:nvPr/>
            </p:nvGrpSpPr>
            <p:grpSpPr>
              <a:xfrm>
                <a:off x="5610879" y="3314486"/>
                <a:ext cx="31499" cy="26938"/>
                <a:chOff x="5610879" y="3314486"/>
                <a:chExt cx="31499" cy="26938"/>
              </a:xfrm>
            </p:grpSpPr>
            <p:sp>
              <p:nvSpPr>
                <p:cNvPr id="3503" name="Google Shape;3503;p6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5" name="Google Shape;3505;p60"/>
              <p:cNvGrpSpPr/>
              <p:nvPr/>
            </p:nvGrpSpPr>
            <p:grpSpPr>
              <a:xfrm>
                <a:off x="4834525" y="3501382"/>
                <a:ext cx="31499" cy="26898"/>
                <a:chOff x="4834525" y="3501382"/>
                <a:chExt cx="31499" cy="26898"/>
              </a:xfrm>
            </p:grpSpPr>
            <p:sp>
              <p:nvSpPr>
                <p:cNvPr id="3506" name="Google Shape;3506;p6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60"/>
              <p:cNvGrpSpPr/>
              <p:nvPr/>
            </p:nvGrpSpPr>
            <p:grpSpPr>
              <a:xfrm>
                <a:off x="4898460" y="3580158"/>
                <a:ext cx="31405" cy="26898"/>
                <a:chOff x="4898460" y="3580158"/>
                <a:chExt cx="31405" cy="26898"/>
              </a:xfrm>
            </p:grpSpPr>
            <p:sp>
              <p:nvSpPr>
                <p:cNvPr id="3509" name="Google Shape;3509;p6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60"/>
              <p:cNvGrpSpPr/>
              <p:nvPr/>
            </p:nvGrpSpPr>
            <p:grpSpPr>
              <a:xfrm>
                <a:off x="4882667" y="3608032"/>
                <a:ext cx="31499" cy="27001"/>
                <a:chOff x="4882667" y="3608032"/>
                <a:chExt cx="31499" cy="27001"/>
              </a:xfrm>
            </p:grpSpPr>
            <p:sp>
              <p:nvSpPr>
                <p:cNvPr id="3512" name="Google Shape;3512;p6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0"/>
              <p:cNvGrpSpPr/>
              <p:nvPr/>
            </p:nvGrpSpPr>
            <p:grpSpPr>
              <a:xfrm>
                <a:off x="4843373" y="3631407"/>
                <a:ext cx="16273" cy="16186"/>
                <a:chOff x="4843373" y="3631407"/>
                <a:chExt cx="16273" cy="16186"/>
              </a:xfrm>
            </p:grpSpPr>
            <p:sp>
              <p:nvSpPr>
                <p:cNvPr id="3515" name="Google Shape;3515;p6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60"/>
              <p:cNvGrpSpPr/>
              <p:nvPr/>
            </p:nvGrpSpPr>
            <p:grpSpPr>
              <a:xfrm>
                <a:off x="4727773" y="3591578"/>
                <a:ext cx="31499" cy="26898"/>
                <a:chOff x="4727773" y="3591578"/>
                <a:chExt cx="31499" cy="26898"/>
              </a:xfrm>
            </p:grpSpPr>
            <p:sp>
              <p:nvSpPr>
                <p:cNvPr id="3518" name="Google Shape;3518;p6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0" name="Google Shape;3520;p6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2" name="Google Shape;3522;p60"/>
              <p:cNvGrpSpPr/>
              <p:nvPr/>
            </p:nvGrpSpPr>
            <p:grpSpPr>
              <a:xfrm>
                <a:off x="4609421" y="3577398"/>
                <a:ext cx="31499" cy="27001"/>
                <a:chOff x="4609421" y="3577398"/>
                <a:chExt cx="31499" cy="27001"/>
              </a:xfrm>
            </p:grpSpPr>
            <p:sp>
              <p:nvSpPr>
                <p:cNvPr id="3523" name="Google Shape;3523;p6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0"/>
              <p:cNvGrpSpPr/>
              <p:nvPr/>
            </p:nvGrpSpPr>
            <p:grpSpPr>
              <a:xfrm>
                <a:off x="4649289" y="3577398"/>
                <a:ext cx="31499" cy="27001"/>
                <a:chOff x="4649289" y="3577398"/>
                <a:chExt cx="31499" cy="27001"/>
              </a:xfrm>
            </p:grpSpPr>
            <p:sp>
              <p:nvSpPr>
                <p:cNvPr id="3526" name="Google Shape;3526;p6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60"/>
              <p:cNvGrpSpPr/>
              <p:nvPr/>
            </p:nvGrpSpPr>
            <p:grpSpPr>
              <a:xfrm>
                <a:off x="4605614" y="3639523"/>
                <a:ext cx="31499" cy="26906"/>
                <a:chOff x="4605614" y="3639523"/>
                <a:chExt cx="31499" cy="26906"/>
              </a:xfrm>
            </p:grpSpPr>
            <p:sp>
              <p:nvSpPr>
                <p:cNvPr id="3529" name="Google Shape;3529;p6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60"/>
              <p:cNvGrpSpPr/>
              <p:nvPr/>
            </p:nvGrpSpPr>
            <p:grpSpPr>
              <a:xfrm>
                <a:off x="4785149" y="3618846"/>
                <a:ext cx="26930" cy="26843"/>
                <a:chOff x="4785149" y="3618846"/>
                <a:chExt cx="26930" cy="26843"/>
              </a:xfrm>
            </p:grpSpPr>
            <p:sp>
              <p:nvSpPr>
                <p:cNvPr id="3532" name="Google Shape;3532;p6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60"/>
              <p:cNvGrpSpPr/>
              <p:nvPr/>
            </p:nvGrpSpPr>
            <p:grpSpPr>
              <a:xfrm>
                <a:off x="4810167" y="3601567"/>
                <a:ext cx="31405" cy="26898"/>
                <a:chOff x="4810167" y="3601567"/>
                <a:chExt cx="31405" cy="26898"/>
              </a:xfrm>
            </p:grpSpPr>
            <p:sp>
              <p:nvSpPr>
                <p:cNvPr id="3535" name="Google Shape;3535;p6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60"/>
              <p:cNvGrpSpPr/>
              <p:nvPr/>
            </p:nvGrpSpPr>
            <p:grpSpPr>
              <a:xfrm>
                <a:off x="4831002" y="3373230"/>
                <a:ext cx="31405" cy="26898"/>
                <a:chOff x="4831002" y="3373230"/>
                <a:chExt cx="31405" cy="26898"/>
              </a:xfrm>
            </p:grpSpPr>
            <p:sp>
              <p:nvSpPr>
                <p:cNvPr id="3538" name="Google Shape;3538;p6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60"/>
              <p:cNvGrpSpPr/>
              <p:nvPr/>
            </p:nvGrpSpPr>
            <p:grpSpPr>
              <a:xfrm>
                <a:off x="4719311" y="3355054"/>
                <a:ext cx="31499" cy="27001"/>
                <a:chOff x="4719311" y="3355054"/>
                <a:chExt cx="31499" cy="27001"/>
              </a:xfrm>
            </p:grpSpPr>
            <p:sp>
              <p:nvSpPr>
                <p:cNvPr id="3541" name="Google Shape;3541;p6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60"/>
              <p:cNvGrpSpPr/>
              <p:nvPr/>
            </p:nvGrpSpPr>
            <p:grpSpPr>
              <a:xfrm>
                <a:off x="4798755" y="3450260"/>
                <a:ext cx="26930" cy="26930"/>
                <a:chOff x="4798755" y="3450260"/>
                <a:chExt cx="26930" cy="26930"/>
              </a:xfrm>
            </p:grpSpPr>
            <p:sp>
              <p:nvSpPr>
                <p:cNvPr id="3544" name="Google Shape;3544;p6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60"/>
              <p:cNvGrpSpPr/>
              <p:nvPr/>
            </p:nvGrpSpPr>
            <p:grpSpPr>
              <a:xfrm>
                <a:off x="4645576" y="3467555"/>
                <a:ext cx="31405" cy="26953"/>
                <a:chOff x="4645576" y="3467555"/>
                <a:chExt cx="31405" cy="26953"/>
              </a:xfrm>
            </p:grpSpPr>
            <p:sp>
              <p:nvSpPr>
                <p:cNvPr id="3547" name="Google Shape;3547;p6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60"/>
              <p:cNvGrpSpPr/>
              <p:nvPr/>
            </p:nvGrpSpPr>
            <p:grpSpPr>
              <a:xfrm>
                <a:off x="4687631" y="3583965"/>
                <a:ext cx="31499" cy="26898"/>
                <a:chOff x="4687631" y="3583965"/>
                <a:chExt cx="31499" cy="26898"/>
              </a:xfrm>
            </p:grpSpPr>
            <p:sp>
              <p:nvSpPr>
                <p:cNvPr id="3550" name="Google Shape;3550;p6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60"/>
              <p:cNvGrpSpPr/>
              <p:nvPr/>
            </p:nvGrpSpPr>
            <p:grpSpPr>
              <a:xfrm>
                <a:off x="4719311" y="3471314"/>
                <a:ext cx="31499" cy="27001"/>
                <a:chOff x="4719311" y="3471314"/>
                <a:chExt cx="31499" cy="27001"/>
              </a:xfrm>
            </p:grpSpPr>
            <p:sp>
              <p:nvSpPr>
                <p:cNvPr id="3553" name="Google Shape;3553;p6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60"/>
              <p:cNvGrpSpPr/>
              <p:nvPr/>
            </p:nvGrpSpPr>
            <p:grpSpPr>
              <a:xfrm>
                <a:off x="4719311" y="3434404"/>
                <a:ext cx="31499" cy="26898"/>
                <a:chOff x="4719311" y="3434404"/>
                <a:chExt cx="31499" cy="26898"/>
              </a:xfrm>
            </p:grpSpPr>
            <p:sp>
              <p:nvSpPr>
                <p:cNvPr id="3556" name="Google Shape;3556;p6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60"/>
              <p:cNvGrpSpPr/>
              <p:nvPr/>
            </p:nvGrpSpPr>
            <p:grpSpPr>
              <a:xfrm>
                <a:off x="4768876" y="3401772"/>
                <a:ext cx="31499" cy="26898"/>
                <a:chOff x="4768876" y="3401772"/>
                <a:chExt cx="31499" cy="26898"/>
              </a:xfrm>
            </p:grpSpPr>
            <p:sp>
              <p:nvSpPr>
                <p:cNvPr id="3559" name="Google Shape;3559;p6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0"/>
              <p:cNvGrpSpPr/>
              <p:nvPr/>
            </p:nvGrpSpPr>
            <p:grpSpPr>
              <a:xfrm>
                <a:off x="4762214" y="3471377"/>
                <a:ext cx="26938" cy="26938"/>
                <a:chOff x="4762214" y="3471377"/>
                <a:chExt cx="26938" cy="26938"/>
              </a:xfrm>
            </p:grpSpPr>
            <p:sp>
              <p:nvSpPr>
                <p:cNvPr id="3562" name="Google Shape;3562;p6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60"/>
              <p:cNvGrpSpPr/>
              <p:nvPr/>
            </p:nvGrpSpPr>
            <p:grpSpPr>
              <a:xfrm>
                <a:off x="4790473" y="3344782"/>
                <a:ext cx="31405" cy="26898"/>
                <a:chOff x="4790473" y="3344782"/>
                <a:chExt cx="31405" cy="26898"/>
              </a:xfrm>
            </p:grpSpPr>
            <p:sp>
              <p:nvSpPr>
                <p:cNvPr id="3565" name="Google Shape;3565;p6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60"/>
              <p:cNvGrpSpPr/>
              <p:nvPr/>
            </p:nvGrpSpPr>
            <p:grpSpPr>
              <a:xfrm>
                <a:off x="4823774" y="3950733"/>
                <a:ext cx="37398" cy="32034"/>
                <a:chOff x="4823774" y="3950733"/>
                <a:chExt cx="37398" cy="32034"/>
              </a:xfrm>
            </p:grpSpPr>
            <p:sp>
              <p:nvSpPr>
                <p:cNvPr id="3568" name="Google Shape;3568;p6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60"/>
              <p:cNvGrpSpPr/>
              <p:nvPr/>
            </p:nvGrpSpPr>
            <p:grpSpPr>
              <a:xfrm>
                <a:off x="4823396" y="4110566"/>
                <a:ext cx="31405" cy="26906"/>
                <a:chOff x="4823396" y="4110566"/>
                <a:chExt cx="31405" cy="26906"/>
              </a:xfrm>
            </p:grpSpPr>
            <p:sp>
              <p:nvSpPr>
                <p:cNvPr id="3571" name="Google Shape;3571;p6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0"/>
              <p:cNvGrpSpPr/>
              <p:nvPr/>
            </p:nvGrpSpPr>
            <p:grpSpPr>
              <a:xfrm>
                <a:off x="4838332" y="3821150"/>
                <a:ext cx="31499" cy="26898"/>
                <a:chOff x="4838332" y="3821150"/>
                <a:chExt cx="31499" cy="26898"/>
              </a:xfrm>
            </p:grpSpPr>
            <p:sp>
              <p:nvSpPr>
                <p:cNvPr id="3574" name="Google Shape;3574;p6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0"/>
              <p:cNvGrpSpPr/>
              <p:nvPr/>
            </p:nvGrpSpPr>
            <p:grpSpPr>
              <a:xfrm>
                <a:off x="4661275" y="3815007"/>
                <a:ext cx="36824" cy="31523"/>
                <a:chOff x="4661275" y="3815007"/>
                <a:chExt cx="36824" cy="31523"/>
              </a:xfrm>
            </p:grpSpPr>
            <p:sp>
              <p:nvSpPr>
                <p:cNvPr id="3577" name="Google Shape;3577;p6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0"/>
              <p:cNvGrpSpPr/>
              <p:nvPr/>
            </p:nvGrpSpPr>
            <p:grpSpPr>
              <a:xfrm>
                <a:off x="4558998" y="3851037"/>
                <a:ext cx="33591" cy="28699"/>
                <a:chOff x="4558998" y="3851037"/>
                <a:chExt cx="33591" cy="28699"/>
              </a:xfrm>
            </p:grpSpPr>
            <p:sp>
              <p:nvSpPr>
                <p:cNvPr id="3580" name="Google Shape;3580;p6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0"/>
              <p:cNvGrpSpPr/>
              <p:nvPr/>
            </p:nvGrpSpPr>
            <p:grpSpPr>
              <a:xfrm>
                <a:off x="4696762" y="3638587"/>
                <a:ext cx="33591" cy="28794"/>
                <a:chOff x="4696762" y="3638587"/>
                <a:chExt cx="33591" cy="28794"/>
              </a:xfrm>
            </p:grpSpPr>
            <p:sp>
              <p:nvSpPr>
                <p:cNvPr id="3583" name="Google Shape;3583;p6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0"/>
              <p:cNvGrpSpPr/>
              <p:nvPr/>
            </p:nvGrpSpPr>
            <p:grpSpPr>
              <a:xfrm>
                <a:off x="4929479" y="3939140"/>
                <a:ext cx="33497" cy="28692"/>
                <a:chOff x="4929479" y="3939140"/>
                <a:chExt cx="33497" cy="28692"/>
              </a:xfrm>
            </p:grpSpPr>
            <p:sp>
              <p:nvSpPr>
                <p:cNvPr id="3586" name="Google Shape;3586;p6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0"/>
              <p:cNvGrpSpPr/>
              <p:nvPr/>
            </p:nvGrpSpPr>
            <p:grpSpPr>
              <a:xfrm>
                <a:off x="4907119" y="3986039"/>
                <a:ext cx="33497" cy="28699"/>
                <a:chOff x="4907119" y="3986039"/>
                <a:chExt cx="33497" cy="28699"/>
              </a:xfrm>
            </p:grpSpPr>
            <p:sp>
              <p:nvSpPr>
                <p:cNvPr id="3589" name="Google Shape;3589;p6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0"/>
              <p:cNvGrpSpPr/>
              <p:nvPr/>
            </p:nvGrpSpPr>
            <p:grpSpPr>
              <a:xfrm>
                <a:off x="4911783" y="4048102"/>
                <a:ext cx="33591" cy="28762"/>
                <a:chOff x="4911783" y="4048102"/>
                <a:chExt cx="33591" cy="28762"/>
              </a:xfrm>
            </p:grpSpPr>
            <p:sp>
              <p:nvSpPr>
                <p:cNvPr id="3592" name="Google Shape;3592;p6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6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60"/>
              <p:cNvGrpSpPr/>
              <p:nvPr/>
            </p:nvGrpSpPr>
            <p:grpSpPr>
              <a:xfrm>
                <a:off x="4762623" y="3837847"/>
                <a:ext cx="42416" cy="36273"/>
                <a:chOff x="4762623" y="3837847"/>
                <a:chExt cx="42416" cy="36273"/>
              </a:xfrm>
            </p:grpSpPr>
            <p:sp>
              <p:nvSpPr>
                <p:cNvPr id="3597" name="Google Shape;3597;p6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60"/>
              <p:cNvGrpSpPr/>
              <p:nvPr/>
            </p:nvGrpSpPr>
            <p:grpSpPr>
              <a:xfrm>
                <a:off x="4746044" y="4104966"/>
                <a:ext cx="33497" cy="28699"/>
                <a:chOff x="4746044" y="4104966"/>
                <a:chExt cx="33497" cy="28699"/>
              </a:xfrm>
            </p:grpSpPr>
            <p:sp>
              <p:nvSpPr>
                <p:cNvPr id="3600" name="Google Shape;3600;p6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0"/>
              <p:cNvGrpSpPr/>
              <p:nvPr/>
            </p:nvGrpSpPr>
            <p:grpSpPr>
              <a:xfrm>
                <a:off x="4859646" y="4162554"/>
                <a:ext cx="33591" cy="28762"/>
                <a:chOff x="4859646" y="4162554"/>
                <a:chExt cx="33591" cy="28762"/>
              </a:xfrm>
            </p:grpSpPr>
            <p:sp>
              <p:nvSpPr>
                <p:cNvPr id="3603" name="Google Shape;3603;p6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5" name="Google Shape;3605;p60"/>
            <p:cNvGrpSpPr/>
            <p:nvPr/>
          </p:nvGrpSpPr>
          <p:grpSpPr>
            <a:xfrm>
              <a:off x="3597785" y="3274438"/>
              <a:ext cx="855610" cy="1122100"/>
              <a:chOff x="3597785" y="3274438"/>
              <a:chExt cx="855610" cy="1122100"/>
            </a:xfrm>
          </p:grpSpPr>
          <p:grpSp>
            <p:nvGrpSpPr>
              <p:cNvPr id="3606" name="Google Shape;3606;p60"/>
              <p:cNvGrpSpPr/>
              <p:nvPr/>
            </p:nvGrpSpPr>
            <p:grpSpPr>
              <a:xfrm>
                <a:off x="3617857" y="3284717"/>
                <a:ext cx="826785" cy="1099165"/>
                <a:chOff x="3617857" y="3284717"/>
                <a:chExt cx="826785" cy="1099165"/>
              </a:xfrm>
            </p:grpSpPr>
            <p:sp>
              <p:nvSpPr>
                <p:cNvPr id="3607" name="Google Shape;3607;p6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0"/>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3" name="Google Shape;3663;p60"/>
              <p:cNvGrpSpPr/>
              <p:nvPr/>
            </p:nvGrpSpPr>
            <p:grpSpPr>
              <a:xfrm>
                <a:off x="4180904" y="4251758"/>
                <a:ext cx="37783" cy="32420"/>
                <a:chOff x="4180904" y="4251758"/>
                <a:chExt cx="37783" cy="32420"/>
              </a:xfrm>
            </p:grpSpPr>
            <p:sp>
              <p:nvSpPr>
                <p:cNvPr id="3664" name="Google Shape;3664;p6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60"/>
              <p:cNvGrpSpPr/>
              <p:nvPr/>
            </p:nvGrpSpPr>
            <p:grpSpPr>
              <a:xfrm>
                <a:off x="4201644" y="4081324"/>
                <a:ext cx="37783" cy="32364"/>
                <a:chOff x="4201644" y="4081324"/>
                <a:chExt cx="37783" cy="32364"/>
              </a:xfrm>
            </p:grpSpPr>
            <p:sp>
              <p:nvSpPr>
                <p:cNvPr id="3667" name="Google Shape;3667;p6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60"/>
              <p:cNvGrpSpPr/>
              <p:nvPr/>
            </p:nvGrpSpPr>
            <p:grpSpPr>
              <a:xfrm>
                <a:off x="4284416" y="3887428"/>
                <a:ext cx="37783" cy="32451"/>
                <a:chOff x="4284416" y="3887428"/>
                <a:chExt cx="37783" cy="32451"/>
              </a:xfrm>
            </p:grpSpPr>
            <p:sp>
              <p:nvSpPr>
                <p:cNvPr id="3670" name="Google Shape;3670;p6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60"/>
              <p:cNvGrpSpPr/>
              <p:nvPr/>
            </p:nvGrpSpPr>
            <p:grpSpPr>
              <a:xfrm>
                <a:off x="4223721" y="3860404"/>
                <a:ext cx="37870" cy="32364"/>
                <a:chOff x="4223721" y="3860404"/>
                <a:chExt cx="37870" cy="32364"/>
              </a:xfrm>
            </p:grpSpPr>
            <p:sp>
              <p:nvSpPr>
                <p:cNvPr id="3673" name="Google Shape;3673;p6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60"/>
              <p:cNvGrpSpPr/>
              <p:nvPr/>
            </p:nvGrpSpPr>
            <p:grpSpPr>
              <a:xfrm>
                <a:off x="4104889" y="3699242"/>
                <a:ext cx="37776" cy="32357"/>
                <a:chOff x="4104889" y="3699242"/>
                <a:chExt cx="37776" cy="32357"/>
              </a:xfrm>
            </p:grpSpPr>
            <p:sp>
              <p:nvSpPr>
                <p:cNvPr id="3676" name="Google Shape;3676;p6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60"/>
              <p:cNvGrpSpPr/>
              <p:nvPr/>
            </p:nvGrpSpPr>
            <p:grpSpPr>
              <a:xfrm>
                <a:off x="4143608" y="3475121"/>
                <a:ext cx="37878" cy="32420"/>
                <a:chOff x="4143608" y="3475121"/>
                <a:chExt cx="37878" cy="32420"/>
              </a:xfrm>
            </p:grpSpPr>
            <p:sp>
              <p:nvSpPr>
                <p:cNvPr id="3679" name="Google Shape;3679;p6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60"/>
              <p:cNvGrpSpPr/>
              <p:nvPr/>
            </p:nvGrpSpPr>
            <p:grpSpPr>
              <a:xfrm>
                <a:off x="4217248" y="3570893"/>
                <a:ext cx="37776" cy="32364"/>
                <a:chOff x="4217248" y="3570893"/>
                <a:chExt cx="37776" cy="32364"/>
              </a:xfrm>
            </p:grpSpPr>
            <p:sp>
              <p:nvSpPr>
                <p:cNvPr id="3682" name="Google Shape;3682;p6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60"/>
              <p:cNvGrpSpPr/>
              <p:nvPr/>
            </p:nvGrpSpPr>
            <p:grpSpPr>
              <a:xfrm>
                <a:off x="4255307" y="3431612"/>
                <a:ext cx="37776" cy="32451"/>
                <a:chOff x="4255307" y="3431612"/>
                <a:chExt cx="37776" cy="32451"/>
              </a:xfrm>
            </p:grpSpPr>
            <p:sp>
              <p:nvSpPr>
                <p:cNvPr id="3685" name="Google Shape;3685;p6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0"/>
              <p:cNvGrpSpPr/>
              <p:nvPr/>
            </p:nvGrpSpPr>
            <p:grpSpPr>
              <a:xfrm>
                <a:off x="3853052" y="3577398"/>
                <a:ext cx="37776" cy="32420"/>
                <a:chOff x="3853052" y="3577398"/>
                <a:chExt cx="37776" cy="32420"/>
              </a:xfrm>
            </p:grpSpPr>
            <p:sp>
              <p:nvSpPr>
                <p:cNvPr id="3688" name="Google Shape;3688;p6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60"/>
              <p:cNvGrpSpPr/>
              <p:nvPr/>
            </p:nvGrpSpPr>
            <p:grpSpPr>
              <a:xfrm>
                <a:off x="4039908" y="3412107"/>
                <a:ext cx="37776" cy="32357"/>
                <a:chOff x="4039908" y="3412107"/>
                <a:chExt cx="37776" cy="32357"/>
              </a:xfrm>
            </p:grpSpPr>
            <p:sp>
              <p:nvSpPr>
                <p:cNvPr id="3691" name="Google Shape;3691;p6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60"/>
              <p:cNvGrpSpPr/>
              <p:nvPr/>
            </p:nvGrpSpPr>
            <p:grpSpPr>
              <a:xfrm>
                <a:off x="4017360" y="3342061"/>
                <a:ext cx="37870" cy="32380"/>
                <a:chOff x="4017360" y="3342061"/>
                <a:chExt cx="37870" cy="32380"/>
              </a:xfrm>
            </p:grpSpPr>
            <p:sp>
              <p:nvSpPr>
                <p:cNvPr id="3694" name="Google Shape;3694;p6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6" name="Google Shape;3696;p6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8" name="Google Shape;3698;p60"/>
              <p:cNvGrpSpPr/>
              <p:nvPr/>
            </p:nvGrpSpPr>
            <p:grpSpPr>
              <a:xfrm>
                <a:off x="3750870" y="3418650"/>
                <a:ext cx="37776" cy="32380"/>
                <a:chOff x="3750870" y="3418650"/>
                <a:chExt cx="37776" cy="32380"/>
              </a:xfrm>
            </p:grpSpPr>
            <p:sp>
              <p:nvSpPr>
                <p:cNvPr id="3699" name="Google Shape;3699;p6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60"/>
              <p:cNvGrpSpPr/>
              <p:nvPr/>
            </p:nvGrpSpPr>
            <p:grpSpPr>
              <a:xfrm>
                <a:off x="3632509" y="3274438"/>
                <a:ext cx="37783" cy="32357"/>
                <a:chOff x="3632509" y="3274438"/>
                <a:chExt cx="37783" cy="32357"/>
              </a:xfrm>
            </p:grpSpPr>
            <p:sp>
              <p:nvSpPr>
                <p:cNvPr id="3702" name="Google Shape;3702;p6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0"/>
              <p:cNvGrpSpPr/>
              <p:nvPr/>
            </p:nvGrpSpPr>
            <p:grpSpPr>
              <a:xfrm>
                <a:off x="3906424" y="3297561"/>
                <a:ext cx="37776" cy="32451"/>
                <a:chOff x="3906424" y="3297561"/>
                <a:chExt cx="37776" cy="32451"/>
              </a:xfrm>
            </p:grpSpPr>
            <p:sp>
              <p:nvSpPr>
                <p:cNvPr id="3705" name="Google Shape;3705;p6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0"/>
              <p:cNvGrpSpPr/>
              <p:nvPr/>
            </p:nvGrpSpPr>
            <p:grpSpPr>
              <a:xfrm>
                <a:off x="3866084" y="3412107"/>
                <a:ext cx="37776" cy="32357"/>
                <a:chOff x="3866084" y="3412107"/>
                <a:chExt cx="37776" cy="32357"/>
              </a:xfrm>
            </p:grpSpPr>
            <p:sp>
              <p:nvSpPr>
                <p:cNvPr id="3708" name="Google Shape;3708;p6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0"/>
              <p:cNvGrpSpPr/>
              <p:nvPr/>
            </p:nvGrpSpPr>
            <p:grpSpPr>
              <a:xfrm>
                <a:off x="4023919" y="3766409"/>
                <a:ext cx="37783" cy="32357"/>
                <a:chOff x="4023919" y="3766409"/>
                <a:chExt cx="37783" cy="32357"/>
              </a:xfrm>
            </p:grpSpPr>
            <p:sp>
              <p:nvSpPr>
                <p:cNvPr id="3711" name="Google Shape;3711;p6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0"/>
              <p:cNvGrpSpPr/>
              <p:nvPr/>
            </p:nvGrpSpPr>
            <p:grpSpPr>
              <a:xfrm>
                <a:off x="3973882" y="3779449"/>
                <a:ext cx="37776" cy="32357"/>
                <a:chOff x="3973882" y="3779449"/>
                <a:chExt cx="37776" cy="32357"/>
              </a:xfrm>
            </p:grpSpPr>
            <p:sp>
              <p:nvSpPr>
                <p:cNvPr id="3714" name="Google Shape;3714;p6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60"/>
              <p:cNvGrpSpPr/>
              <p:nvPr/>
            </p:nvGrpSpPr>
            <p:grpSpPr>
              <a:xfrm>
                <a:off x="4073398" y="3838028"/>
                <a:ext cx="37776" cy="32380"/>
                <a:chOff x="4073398" y="3838028"/>
                <a:chExt cx="37776" cy="32380"/>
              </a:xfrm>
            </p:grpSpPr>
            <p:sp>
              <p:nvSpPr>
                <p:cNvPr id="3717" name="Google Shape;3717;p6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60"/>
              <p:cNvGrpSpPr/>
              <p:nvPr/>
            </p:nvGrpSpPr>
            <p:grpSpPr>
              <a:xfrm>
                <a:off x="4342672" y="4144496"/>
                <a:ext cx="37752" cy="32364"/>
                <a:chOff x="4342672" y="4144496"/>
                <a:chExt cx="37752" cy="32364"/>
              </a:xfrm>
            </p:grpSpPr>
            <p:sp>
              <p:nvSpPr>
                <p:cNvPr id="3720" name="Google Shape;3720;p6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0"/>
              <p:cNvGrpSpPr/>
              <p:nvPr/>
            </p:nvGrpSpPr>
            <p:grpSpPr>
              <a:xfrm>
                <a:off x="4406386" y="4056872"/>
                <a:ext cx="37783" cy="32364"/>
                <a:chOff x="4406386" y="4056872"/>
                <a:chExt cx="37783" cy="32364"/>
              </a:xfrm>
            </p:grpSpPr>
            <p:sp>
              <p:nvSpPr>
                <p:cNvPr id="3723" name="Google Shape;3723;p6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0"/>
              <p:cNvGrpSpPr/>
              <p:nvPr/>
            </p:nvGrpSpPr>
            <p:grpSpPr>
              <a:xfrm>
                <a:off x="4284416" y="4245254"/>
                <a:ext cx="37783" cy="32357"/>
                <a:chOff x="4284416" y="4245254"/>
                <a:chExt cx="37783" cy="32357"/>
              </a:xfrm>
            </p:grpSpPr>
            <p:sp>
              <p:nvSpPr>
                <p:cNvPr id="3726" name="Google Shape;3726;p6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0"/>
              <p:cNvGrpSpPr/>
              <p:nvPr/>
            </p:nvGrpSpPr>
            <p:grpSpPr>
              <a:xfrm>
                <a:off x="4219057" y="4331258"/>
                <a:ext cx="37776" cy="32364"/>
                <a:chOff x="4219057" y="4331258"/>
                <a:chExt cx="37776" cy="32364"/>
              </a:xfrm>
            </p:grpSpPr>
            <p:sp>
              <p:nvSpPr>
                <p:cNvPr id="3729" name="Google Shape;3729;p6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0"/>
              <p:cNvGrpSpPr/>
              <p:nvPr/>
            </p:nvGrpSpPr>
            <p:grpSpPr>
              <a:xfrm>
                <a:off x="4204122" y="4141688"/>
                <a:ext cx="33497" cy="28699"/>
                <a:chOff x="4204122" y="4141688"/>
                <a:chExt cx="33497" cy="28699"/>
              </a:xfrm>
            </p:grpSpPr>
            <p:sp>
              <p:nvSpPr>
                <p:cNvPr id="3732" name="Google Shape;3732;p6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0"/>
              <p:cNvGrpSpPr/>
              <p:nvPr/>
            </p:nvGrpSpPr>
            <p:grpSpPr>
              <a:xfrm>
                <a:off x="4301546" y="4003869"/>
                <a:ext cx="38916" cy="33324"/>
                <a:chOff x="4301546" y="4003869"/>
                <a:chExt cx="38916" cy="33324"/>
              </a:xfrm>
            </p:grpSpPr>
            <p:sp>
              <p:nvSpPr>
                <p:cNvPr id="3735" name="Google Shape;3735;p6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0"/>
              <p:cNvGrpSpPr/>
              <p:nvPr/>
            </p:nvGrpSpPr>
            <p:grpSpPr>
              <a:xfrm>
                <a:off x="4210681" y="3924669"/>
                <a:ext cx="36549" cy="31366"/>
                <a:chOff x="4210681" y="3924669"/>
                <a:chExt cx="36549" cy="31366"/>
              </a:xfrm>
            </p:grpSpPr>
            <p:sp>
              <p:nvSpPr>
                <p:cNvPr id="3738" name="Google Shape;3738;p6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0"/>
              <p:cNvGrpSpPr/>
              <p:nvPr/>
            </p:nvGrpSpPr>
            <p:grpSpPr>
              <a:xfrm>
                <a:off x="3987771" y="3628874"/>
                <a:ext cx="31499" cy="26993"/>
                <a:chOff x="3987771" y="3628874"/>
                <a:chExt cx="31499" cy="26993"/>
              </a:xfrm>
            </p:grpSpPr>
            <p:sp>
              <p:nvSpPr>
                <p:cNvPr id="3741" name="Google Shape;3741;p6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0"/>
              <p:cNvGrpSpPr/>
              <p:nvPr/>
            </p:nvGrpSpPr>
            <p:grpSpPr>
              <a:xfrm>
                <a:off x="4087382" y="3775674"/>
                <a:ext cx="31405" cy="26898"/>
                <a:chOff x="4087382" y="3775674"/>
                <a:chExt cx="31405" cy="26898"/>
              </a:xfrm>
            </p:grpSpPr>
            <p:sp>
              <p:nvSpPr>
                <p:cNvPr id="3744" name="Google Shape;3744;p6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0"/>
              <p:cNvGrpSpPr/>
              <p:nvPr/>
            </p:nvGrpSpPr>
            <p:grpSpPr>
              <a:xfrm>
                <a:off x="4118873" y="3856637"/>
                <a:ext cx="31405" cy="26906"/>
                <a:chOff x="4118873" y="3856637"/>
                <a:chExt cx="31405" cy="26906"/>
              </a:xfrm>
            </p:grpSpPr>
            <p:sp>
              <p:nvSpPr>
                <p:cNvPr id="3747" name="Google Shape;3747;p6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60"/>
              <p:cNvGrpSpPr/>
              <p:nvPr/>
            </p:nvGrpSpPr>
            <p:grpSpPr>
              <a:xfrm>
                <a:off x="4168541" y="3639523"/>
                <a:ext cx="31499" cy="26906"/>
                <a:chOff x="4168541" y="3639523"/>
                <a:chExt cx="31499" cy="26906"/>
              </a:xfrm>
            </p:grpSpPr>
            <p:sp>
              <p:nvSpPr>
                <p:cNvPr id="3750" name="Google Shape;3750;p6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0"/>
              <p:cNvGrpSpPr/>
              <p:nvPr/>
            </p:nvGrpSpPr>
            <p:grpSpPr>
              <a:xfrm>
                <a:off x="3965789" y="3393545"/>
                <a:ext cx="31405" cy="26945"/>
                <a:chOff x="3965789" y="3393545"/>
                <a:chExt cx="31405" cy="26945"/>
              </a:xfrm>
            </p:grpSpPr>
            <p:sp>
              <p:nvSpPr>
                <p:cNvPr id="3753" name="Google Shape;3753;p6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0"/>
              <p:cNvGrpSpPr/>
              <p:nvPr/>
            </p:nvGrpSpPr>
            <p:grpSpPr>
              <a:xfrm>
                <a:off x="3925166" y="3491008"/>
                <a:ext cx="31405" cy="27001"/>
                <a:chOff x="3925166" y="3491008"/>
                <a:chExt cx="31405" cy="27001"/>
              </a:xfrm>
            </p:grpSpPr>
            <p:sp>
              <p:nvSpPr>
                <p:cNvPr id="3756" name="Google Shape;3756;p6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0"/>
              <p:cNvGrpSpPr/>
              <p:nvPr/>
            </p:nvGrpSpPr>
            <p:grpSpPr>
              <a:xfrm>
                <a:off x="3682845" y="3340976"/>
                <a:ext cx="31397" cy="26898"/>
                <a:chOff x="3682845" y="3340976"/>
                <a:chExt cx="31397" cy="26898"/>
              </a:xfrm>
            </p:grpSpPr>
            <p:sp>
              <p:nvSpPr>
                <p:cNvPr id="3759" name="Google Shape;3759;p6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0"/>
              <p:cNvGrpSpPr/>
              <p:nvPr/>
            </p:nvGrpSpPr>
            <p:grpSpPr>
              <a:xfrm>
                <a:off x="3795393" y="3353725"/>
                <a:ext cx="31499" cy="26993"/>
                <a:chOff x="3795393" y="3353725"/>
                <a:chExt cx="31499" cy="26993"/>
              </a:xfrm>
            </p:grpSpPr>
            <p:sp>
              <p:nvSpPr>
                <p:cNvPr id="3762" name="Google Shape;3762;p6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0"/>
              <p:cNvGrpSpPr/>
              <p:nvPr/>
            </p:nvGrpSpPr>
            <p:grpSpPr>
              <a:xfrm>
                <a:off x="4176909" y="4363221"/>
                <a:ext cx="38924" cy="33316"/>
                <a:chOff x="4176909" y="4363221"/>
                <a:chExt cx="38924" cy="33316"/>
              </a:xfrm>
            </p:grpSpPr>
            <p:sp>
              <p:nvSpPr>
                <p:cNvPr id="3765" name="Google Shape;3765;p6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0"/>
              <p:cNvGrpSpPr/>
              <p:nvPr/>
            </p:nvGrpSpPr>
            <p:grpSpPr>
              <a:xfrm>
                <a:off x="4226191" y="4007660"/>
                <a:ext cx="33560" cy="28770"/>
                <a:chOff x="4226191" y="4007660"/>
                <a:chExt cx="33560" cy="28770"/>
              </a:xfrm>
            </p:grpSpPr>
            <p:sp>
              <p:nvSpPr>
                <p:cNvPr id="3768" name="Google Shape;3768;p6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0"/>
              <p:cNvGrpSpPr/>
              <p:nvPr/>
            </p:nvGrpSpPr>
            <p:grpSpPr>
              <a:xfrm>
                <a:off x="3597785" y="3377045"/>
                <a:ext cx="33591" cy="28699"/>
                <a:chOff x="3597785" y="3377045"/>
                <a:chExt cx="33591" cy="28699"/>
              </a:xfrm>
            </p:grpSpPr>
            <p:sp>
              <p:nvSpPr>
                <p:cNvPr id="3771" name="Google Shape;3771;p6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0"/>
              <p:cNvGrpSpPr/>
              <p:nvPr/>
            </p:nvGrpSpPr>
            <p:grpSpPr>
              <a:xfrm>
                <a:off x="3887870" y="3669796"/>
                <a:ext cx="33591" cy="28692"/>
                <a:chOff x="3887870" y="3669796"/>
                <a:chExt cx="33591" cy="28692"/>
              </a:xfrm>
            </p:grpSpPr>
            <p:sp>
              <p:nvSpPr>
                <p:cNvPr id="3774" name="Google Shape;3774;p6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0"/>
              <p:cNvGrpSpPr/>
              <p:nvPr/>
            </p:nvGrpSpPr>
            <p:grpSpPr>
              <a:xfrm>
                <a:off x="3818320" y="3481625"/>
                <a:ext cx="33497" cy="28770"/>
                <a:chOff x="3818320" y="3481625"/>
                <a:chExt cx="33497" cy="28770"/>
              </a:xfrm>
            </p:grpSpPr>
            <p:sp>
              <p:nvSpPr>
                <p:cNvPr id="3777" name="Google Shape;3777;p6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0"/>
              <p:cNvGrpSpPr/>
              <p:nvPr/>
            </p:nvGrpSpPr>
            <p:grpSpPr>
              <a:xfrm>
                <a:off x="4278139" y="4120948"/>
                <a:ext cx="37492" cy="32129"/>
                <a:chOff x="4278139" y="4120948"/>
                <a:chExt cx="37492" cy="32129"/>
              </a:xfrm>
            </p:grpSpPr>
            <p:sp>
              <p:nvSpPr>
                <p:cNvPr id="3780" name="Google Shape;3780;p6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0"/>
              <p:cNvGrpSpPr/>
              <p:nvPr/>
            </p:nvGrpSpPr>
            <p:grpSpPr>
              <a:xfrm>
                <a:off x="4419898" y="3977388"/>
                <a:ext cx="33497" cy="28692"/>
                <a:chOff x="4419898" y="3977388"/>
                <a:chExt cx="33497" cy="28692"/>
              </a:xfrm>
            </p:grpSpPr>
            <p:sp>
              <p:nvSpPr>
                <p:cNvPr id="3783" name="Google Shape;3783;p6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0"/>
              <p:cNvGrpSpPr/>
              <p:nvPr/>
            </p:nvGrpSpPr>
            <p:grpSpPr>
              <a:xfrm>
                <a:off x="4158930" y="4034684"/>
                <a:ext cx="33497" cy="28762"/>
                <a:chOff x="4158930" y="4034684"/>
                <a:chExt cx="33497" cy="28762"/>
              </a:xfrm>
            </p:grpSpPr>
            <p:sp>
              <p:nvSpPr>
                <p:cNvPr id="3786" name="Google Shape;3786;p6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0"/>
              <p:cNvGrpSpPr/>
              <p:nvPr/>
            </p:nvGrpSpPr>
            <p:grpSpPr>
              <a:xfrm>
                <a:off x="4134949" y="3957049"/>
                <a:ext cx="33497" cy="28770"/>
                <a:chOff x="4134949" y="3957049"/>
                <a:chExt cx="33497" cy="28770"/>
              </a:xfrm>
            </p:grpSpPr>
            <p:sp>
              <p:nvSpPr>
                <p:cNvPr id="3789" name="Google Shape;3789;p6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0"/>
              <p:cNvGrpSpPr/>
              <p:nvPr/>
            </p:nvGrpSpPr>
            <p:grpSpPr>
              <a:xfrm>
                <a:off x="4193653" y="4184403"/>
                <a:ext cx="43580" cy="37264"/>
                <a:chOff x="4193653" y="4184403"/>
                <a:chExt cx="43580" cy="37264"/>
              </a:xfrm>
            </p:grpSpPr>
            <p:sp>
              <p:nvSpPr>
                <p:cNvPr id="3792" name="Google Shape;3792;p6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0"/>
              <p:cNvGrpSpPr/>
              <p:nvPr/>
            </p:nvGrpSpPr>
            <p:grpSpPr>
              <a:xfrm>
                <a:off x="4343600" y="3943844"/>
                <a:ext cx="43580" cy="37312"/>
                <a:chOff x="4343600" y="3943844"/>
                <a:chExt cx="43580" cy="37312"/>
              </a:xfrm>
            </p:grpSpPr>
            <p:sp>
              <p:nvSpPr>
                <p:cNvPr id="3795" name="Google Shape;3795;p6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0"/>
              <p:cNvGrpSpPr/>
              <p:nvPr/>
            </p:nvGrpSpPr>
            <p:grpSpPr>
              <a:xfrm>
                <a:off x="4172339" y="3381693"/>
                <a:ext cx="31499" cy="27001"/>
                <a:chOff x="4172339" y="3381693"/>
                <a:chExt cx="31499" cy="27001"/>
              </a:xfrm>
            </p:grpSpPr>
            <p:sp>
              <p:nvSpPr>
                <p:cNvPr id="3798" name="Google Shape;3798;p6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3803"/>
        <p:cNvGrpSpPr/>
        <p:nvPr/>
      </p:nvGrpSpPr>
      <p:grpSpPr>
        <a:xfrm>
          <a:off x="0" y="0"/>
          <a:ext cx="0" cy="0"/>
          <a:chOff x="0" y="0"/>
          <a:chExt cx="0" cy="0"/>
        </a:xfrm>
      </p:grpSpPr>
      <p:grpSp>
        <p:nvGrpSpPr>
          <p:cNvPr id="3804" name="Google Shape;3804;p61"/>
          <p:cNvGrpSpPr/>
          <p:nvPr/>
        </p:nvGrpSpPr>
        <p:grpSpPr>
          <a:xfrm>
            <a:off x="729274" y="1175734"/>
            <a:ext cx="2507799" cy="206239"/>
            <a:chOff x="106648" y="895722"/>
            <a:chExt cx="4481413" cy="374300"/>
          </a:xfrm>
        </p:grpSpPr>
        <p:grpSp>
          <p:nvGrpSpPr>
            <p:cNvPr id="3805" name="Google Shape;3805;p61"/>
            <p:cNvGrpSpPr/>
            <p:nvPr/>
          </p:nvGrpSpPr>
          <p:grpSpPr>
            <a:xfrm>
              <a:off x="2233276" y="895722"/>
              <a:ext cx="1082667" cy="223591"/>
              <a:chOff x="4808316" y="2800065"/>
              <a:chExt cx="1999386" cy="412910"/>
            </a:xfrm>
          </p:grpSpPr>
          <p:sp>
            <p:nvSpPr>
              <p:cNvPr id="3806" name="Google Shape;3806;p6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7" name="Google Shape;3807;p61"/>
              <p:cNvGrpSpPr/>
              <p:nvPr/>
            </p:nvGrpSpPr>
            <p:grpSpPr>
              <a:xfrm>
                <a:off x="4808316" y="2800065"/>
                <a:ext cx="92400" cy="411825"/>
                <a:chOff x="845575" y="2563700"/>
                <a:chExt cx="92400" cy="411825"/>
              </a:xfrm>
            </p:grpSpPr>
            <p:cxnSp>
              <p:nvCxnSpPr>
                <p:cNvPr id="3808" name="Google Shape;3808;p6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09" name="Google Shape;3809;p6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0" name="Google Shape;3810;p61"/>
            <p:cNvGrpSpPr/>
            <p:nvPr/>
          </p:nvGrpSpPr>
          <p:grpSpPr>
            <a:xfrm>
              <a:off x="106648" y="895722"/>
              <a:ext cx="1088401" cy="223591"/>
              <a:chOff x="881025" y="2800065"/>
              <a:chExt cx="2009975" cy="412910"/>
            </a:xfrm>
          </p:grpSpPr>
          <p:sp>
            <p:nvSpPr>
              <p:cNvPr id="3811" name="Google Shape;3811;p6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2" name="Google Shape;3812;p61"/>
              <p:cNvGrpSpPr/>
              <p:nvPr/>
            </p:nvGrpSpPr>
            <p:grpSpPr>
              <a:xfrm>
                <a:off x="881025" y="2800065"/>
                <a:ext cx="92400" cy="411825"/>
                <a:chOff x="845575" y="2563700"/>
                <a:chExt cx="92400" cy="411825"/>
              </a:xfrm>
            </p:grpSpPr>
            <p:cxnSp>
              <p:nvCxnSpPr>
                <p:cNvPr id="3813" name="Google Shape;3813;p6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14" name="Google Shape;3814;p6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5" name="Google Shape;3815;p61"/>
            <p:cNvGrpSpPr/>
            <p:nvPr/>
          </p:nvGrpSpPr>
          <p:grpSpPr>
            <a:xfrm>
              <a:off x="1172346" y="1047018"/>
              <a:ext cx="1083151" cy="223003"/>
              <a:chOff x="2849073" y="3079467"/>
              <a:chExt cx="2000279" cy="411825"/>
            </a:xfrm>
          </p:grpSpPr>
          <p:sp>
            <p:nvSpPr>
              <p:cNvPr id="3816" name="Google Shape;3816;p6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61"/>
              <p:cNvGrpSpPr/>
              <p:nvPr/>
            </p:nvGrpSpPr>
            <p:grpSpPr>
              <a:xfrm rot="10800000">
                <a:off x="2849073" y="3079467"/>
                <a:ext cx="92400" cy="411825"/>
                <a:chOff x="2070100" y="2563700"/>
                <a:chExt cx="92400" cy="411825"/>
              </a:xfrm>
            </p:grpSpPr>
            <p:cxnSp>
              <p:nvCxnSpPr>
                <p:cNvPr id="3818" name="Google Shape;3818;p6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19" name="Google Shape;3819;p6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0" name="Google Shape;3820;p61"/>
            <p:cNvGrpSpPr/>
            <p:nvPr/>
          </p:nvGrpSpPr>
          <p:grpSpPr>
            <a:xfrm>
              <a:off x="3290132" y="1047018"/>
              <a:ext cx="1297929" cy="223003"/>
              <a:chOff x="6760035" y="3079467"/>
              <a:chExt cx="2396914" cy="411825"/>
            </a:xfrm>
          </p:grpSpPr>
          <p:sp>
            <p:nvSpPr>
              <p:cNvPr id="3821" name="Google Shape;3821;p6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61"/>
              <p:cNvGrpSpPr/>
              <p:nvPr/>
            </p:nvGrpSpPr>
            <p:grpSpPr>
              <a:xfrm rot="10800000">
                <a:off x="6760035" y="3079467"/>
                <a:ext cx="92400" cy="411825"/>
                <a:chOff x="2070100" y="2563700"/>
                <a:chExt cx="92400" cy="411825"/>
              </a:xfrm>
            </p:grpSpPr>
            <p:cxnSp>
              <p:nvCxnSpPr>
                <p:cNvPr id="3823" name="Google Shape;3823;p6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24" name="Google Shape;3824;p6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5" name="Google Shape;3825;p61"/>
          <p:cNvGrpSpPr/>
          <p:nvPr/>
        </p:nvGrpSpPr>
        <p:grpSpPr>
          <a:xfrm>
            <a:off x="2147036" y="3575105"/>
            <a:ext cx="1086701" cy="799429"/>
            <a:chOff x="2183288" y="3555572"/>
            <a:chExt cx="1136241" cy="835873"/>
          </a:xfrm>
        </p:grpSpPr>
        <p:sp>
          <p:nvSpPr>
            <p:cNvPr id="3826" name="Google Shape;3826;p6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7" name="Google Shape;3827;p61"/>
            <p:cNvGrpSpPr/>
            <p:nvPr/>
          </p:nvGrpSpPr>
          <p:grpSpPr>
            <a:xfrm>
              <a:off x="2205895" y="3637269"/>
              <a:ext cx="1089848" cy="724993"/>
              <a:chOff x="2205895" y="3637269"/>
              <a:chExt cx="1089848" cy="724993"/>
            </a:xfrm>
          </p:grpSpPr>
          <p:sp>
            <p:nvSpPr>
              <p:cNvPr id="3828" name="Google Shape;3828;p6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4" name="Google Shape;3834;p6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5" name="Google Shape;3835;p6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36" name="Google Shape;3836;p61"/>
            <p:cNvGrpSpPr/>
            <p:nvPr/>
          </p:nvGrpSpPr>
          <p:grpSpPr>
            <a:xfrm>
              <a:off x="3173850" y="3779426"/>
              <a:ext cx="145679" cy="70048"/>
              <a:chOff x="3173850" y="3779426"/>
              <a:chExt cx="145679" cy="70048"/>
            </a:xfrm>
          </p:grpSpPr>
          <p:cxnSp>
            <p:nvCxnSpPr>
              <p:cNvPr id="3837" name="Google Shape;3837;p6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38" name="Google Shape;3838;p6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1"/>
            <p:cNvGrpSpPr/>
            <p:nvPr/>
          </p:nvGrpSpPr>
          <p:grpSpPr>
            <a:xfrm>
              <a:off x="2183288" y="4139483"/>
              <a:ext cx="145133" cy="70048"/>
              <a:chOff x="2183288" y="4139483"/>
              <a:chExt cx="145133" cy="70048"/>
            </a:xfrm>
          </p:grpSpPr>
          <p:cxnSp>
            <p:nvCxnSpPr>
              <p:cNvPr id="3840" name="Google Shape;3840;p6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41" name="Google Shape;3841;p6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2" name="Google Shape;3842;p6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3" name="Google Shape;3843;p6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44" name="Google Shape;3844;p61"/>
            <p:cNvGrpSpPr/>
            <p:nvPr/>
          </p:nvGrpSpPr>
          <p:grpSpPr>
            <a:xfrm>
              <a:off x="2943836" y="4268886"/>
              <a:ext cx="60717" cy="122559"/>
              <a:chOff x="2943836" y="4268886"/>
              <a:chExt cx="60717" cy="122559"/>
            </a:xfrm>
          </p:grpSpPr>
          <p:sp>
            <p:nvSpPr>
              <p:cNvPr id="3845" name="Google Shape;3845;p6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6" name="Google Shape;3846;p6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847" name="Google Shape;3847;p61"/>
          <p:cNvGrpSpPr/>
          <p:nvPr/>
        </p:nvGrpSpPr>
        <p:grpSpPr>
          <a:xfrm>
            <a:off x="3409981" y="1496104"/>
            <a:ext cx="1675870" cy="758251"/>
            <a:chOff x="3530532" y="1496185"/>
            <a:chExt cx="1562000" cy="706730"/>
          </a:xfrm>
        </p:grpSpPr>
        <p:cxnSp>
          <p:nvCxnSpPr>
            <p:cNvPr id="3848" name="Google Shape;3848;p6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849" name="Google Shape;3849;p61"/>
            <p:cNvGrpSpPr/>
            <p:nvPr/>
          </p:nvGrpSpPr>
          <p:grpSpPr>
            <a:xfrm>
              <a:off x="3530532" y="1496185"/>
              <a:ext cx="323430" cy="463587"/>
              <a:chOff x="3530532" y="1496185"/>
              <a:chExt cx="323430" cy="463587"/>
            </a:xfrm>
          </p:grpSpPr>
          <p:grpSp>
            <p:nvGrpSpPr>
              <p:cNvPr id="3850" name="Google Shape;3850;p61"/>
              <p:cNvGrpSpPr/>
              <p:nvPr/>
            </p:nvGrpSpPr>
            <p:grpSpPr>
              <a:xfrm>
                <a:off x="3567462" y="1496185"/>
                <a:ext cx="286500" cy="361376"/>
                <a:chOff x="3567462" y="1496185"/>
                <a:chExt cx="286500" cy="361376"/>
              </a:xfrm>
            </p:grpSpPr>
            <p:cxnSp>
              <p:nvCxnSpPr>
                <p:cNvPr id="3851" name="Google Shape;3851;p6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52" name="Google Shape;3852;p6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3" name="Google Shape;3853;p6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1"/>
            <p:cNvGrpSpPr/>
            <p:nvPr/>
          </p:nvGrpSpPr>
          <p:grpSpPr>
            <a:xfrm>
              <a:off x="3891569" y="1779209"/>
              <a:ext cx="323945" cy="423706"/>
              <a:chOff x="3891569" y="1779209"/>
              <a:chExt cx="323945" cy="423706"/>
            </a:xfrm>
          </p:grpSpPr>
          <p:grpSp>
            <p:nvGrpSpPr>
              <p:cNvPr id="3855" name="Google Shape;3855;p61"/>
              <p:cNvGrpSpPr/>
              <p:nvPr/>
            </p:nvGrpSpPr>
            <p:grpSpPr>
              <a:xfrm>
                <a:off x="3929014" y="1881638"/>
                <a:ext cx="286500" cy="321278"/>
                <a:chOff x="3929014" y="1881638"/>
                <a:chExt cx="286500" cy="321278"/>
              </a:xfrm>
            </p:grpSpPr>
            <p:cxnSp>
              <p:nvCxnSpPr>
                <p:cNvPr id="3856" name="Google Shape;3856;p6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857" name="Google Shape;3857;p6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8" name="Google Shape;3858;p6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1"/>
            <p:cNvGrpSpPr/>
            <p:nvPr/>
          </p:nvGrpSpPr>
          <p:grpSpPr>
            <a:xfrm>
              <a:off x="4252606" y="1496185"/>
              <a:ext cx="324721" cy="463587"/>
              <a:chOff x="4252606" y="1496185"/>
              <a:chExt cx="324721" cy="463587"/>
            </a:xfrm>
          </p:grpSpPr>
          <p:grpSp>
            <p:nvGrpSpPr>
              <p:cNvPr id="3860" name="Google Shape;3860;p61"/>
              <p:cNvGrpSpPr/>
              <p:nvPr/>
            </p:nvGrpSpPr>
            <p:grpSpPr>
              <a:xfrm>
                <a:off x="4290828" y="1496185"/>
                <a:ext cx="286500" cy="361376"/>
                <a:chOff x="4290828" y="1496185"/>
                <a:chExt cx="286500" cy="361376"/>
              </a:xfrm>
            </p:grpSpPr>
            <p:cxnSp>
              <p:nvCxnSpPr>
                <p:cNvPr id="3861" name="Google Shape;3861;p6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62" name="Google Shape;3862;p6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3" name="Google Shape;3863;p6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61"/>
            <p:cNvGrpSpPr/>
            <p:nvPr/>
          </p:nvGrpSpPr>
          <p:grpSpPr>
            <a:xfrm>
              <a:off x="4613643" y="1763716"/>
              <a:ext cx="325308" cy="439200"/>
              <a:chOff x="4613643" y="1763716"/>
              <a:chExt cx="325308" cy="439200"/>
            </a:xfrm>
          </p:grpSpPr>
          <p:grpSp>
            <p:nvGrpSpPr>
              <p:cNvPr id="3865" name="Google Shape;3865;p61"/>
              <p:cNvGrpSpPr/>
              <p:nvPr/>
            </p:nvGrpSpPr>
            <p:grpSpPr>
              <a:xfrm>
                <a:off x="4652451" y="1879538"/>
                <a:ext cx="286500" cy="323378"/>
                <a:chOff x="4652451" y="1879538"/>
                <a:chExt cx="286500" cy="323378"/>
              </a:xfrm>
            </p:grpSpPr>
            <p:cxnSp>
              <p:nvCxnSpPr>
                <p:cNvPr id="3866" name="Google Shape;3866;p6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867" name="Google Shape;3867;p6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8" name="Google Shape;3868;p6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1"/>
          <p:cNvGrpSpPr/>
          <p:nvPr/>
        </p:nvGrpSpPr>
        <p:grpSpPr>
          <a:xfrm>
            <a:off x="3421841" y="2349730"/>
            <a:ext cx="1652173" cy="391517"/>
            <a:chOff x="3512551" y="2358270"/>
            <a:chExt cx="1597383" cy="378533"/>
          </a:xfrm>
        </p:grpSpPr>
        <p:cxnSp>
          <p:nvCxnSpPr>
            <p:cNvPr id="3870" name="Google Shape;3870;p61"/>
            <p:cNvCxnSpPr>
              <a:stCxn id="3871" idx="6"/>
              <a:endCxn id="387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873" name="Google Shape;3873;p61"/>
            <p:cNvGrpSpPr/>
            <p:nvPr/>
          </p:nvGrpSpPr>
          <p:grpSpPr>
            <a:xfrm>
              <a:off x="3512551" y="2358270"/>
              <a:ext cx="225647" cy="307714"/>
              <a:chOff x="2182679" y="2004714"/>
              <a:chExt cx="792300" cy="1080458"/>
            </a:xfrm>
          </p:grpSpPr>
          <p:cxnSp>
            <p:nvCxnSpPr>
              <p:cNvPr id="3874" name="Google Shape;3874;p61"/>
              <p:cNvCxnSpPr>
                <a:stCxn id="387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71" name="Google Shape;3871;p6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61"/>
            <p:cNvGrpSpPr/>
            <p:nvPr/>
          </p:nvGrpSpPr>
          <p:grpSpPr>
            <a:xfrm>
              <a:off x="3969644" y="2440153"/>
              <a:ext cx="225853" cy="296651"/>
              <a:chOff x="3775710" y="1729289"/>
              <a:chExt cx="136500" cy="179289"/>
            </a:xfrm>
          </p:grpSpPr>
          <p:cxnSp>
            <p:nvCxnSpPr>
              <p:cNvPr id="3877" name="Google Shape;3877;p6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878" name="Google Shape;3878;p6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61"/>
            <p:cNvGrpSpPr/>
            <p:nvPr/>
          </p:nvGrpSpPr>
          <p:grpSpPr>
            <a:xfrm>
              <a:off x="4427051" y="2358270"/>
              <a:ext cx="225647" cy="307714"/>
              <a:chOff x="5393704" y="2004714"/>
              <a:chExt cx="792300" cy="1080458"/>
            </a:xfrm>
          </p:grpSpPr>
          <p:cxnSp>
            <p:nvCxnSpPr>
              <p:cNvPr id="3881" name="Google Shape;3881;p61"/>
              <p:cNvCxnSpPr>
                <a:stCxn id="388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83" name="Google Shape;3883;p6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1"/>
            <p:cNvGrpSpPr/>
            <p:nvPr/>
          </p:nvGrpSpPr>
          <p:grpSpPr>
            <a:xfrm>
              <a:off x="4884287" y="2440252"/>
              <a:ext cx="225647" cy="296532"/>
              <a:chOff x="6999166" y="2292572"/>
              <a:chExt cx="792300" cy="1041192"/>
            </a:xfrm>
          </p:grpSpPr>
          <p:cxnSp>
            <p:nvCxnSpPr>
              <p:cNvPr id="3885" name="Google Shape;3885;p6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872" name="Google Shape;3872;p6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7" name="Google Shape;3887;p61"/>
          <p:cNvGrpSpPr/>
          <p:nvPr/>
        </p:nvGrpSpPr>
        <p:grpSpPr>
          <a:xfrm>
            <a:off x="6842649" y="1185930"/>
            <a:ext cx="1581844" cy="732818"/>
            <a:chOff x="634175" y="2986275"/>
            <a:chExt cx="3147949" cy="1458344"/>
          </a:xfrm>
        </p:grpSpPr>
        <p:cxnSp>
          <p:nvCxnSpPr>
            <p:cNvPr id="3888" name="Google Shape;3888;p61"/>
            <p:cNvCxnSpPr>
              <a:stCxn id="3889" idx="4"/>
              <a:endCxn id="389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891" name="Google Shape;3891;p61"/>
            <p:cNvCxnSpPr>
              <a:stCxn id="3890" idx="0"/>
              <a:endCxn id="389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93" name="Google Shape;3893;p61"/>
            <p:cNvCxnSpPr>
              <a:stCxn id="3892" idx="4"/>
              <a:endCxn id="389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95" name="Google Shape;3895;p61"/>
            <p:cNvCxnSpPr>
              <a:stCxn id="3894" idx="0"/>
              <a:endCxn id="389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896" name="Google Shape;3896;p6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92" name="Google Shape;3892;p6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89" name="Google Shape;3889;p6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94" name="Google Shape;3894;p6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90" name="Google Shape;3890;p6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897" name="Google Shape;3897;p61"/>
          <p:cNvGrpSpPr/>
          <p:nvPr/>
        </p:nvGrpSpPr>
        <p:grpSpPr>
          <a:xfrm>
            <a:off x="3410364" y="2880240"/>
            <a:ext cx="1675128" cy="313674"/>
            <a:chOff x="998425" y="1182125"/>
            <a:chExt cx="1065400" cy="199500"/>
          </a:xfrm>
        </p:grpSpPr>
        <p:sp>
          <p:nvSpPr>
            <p:cNvPr id="3898" name="Google Shape;3898;p6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1"/>
          <p:cNvGrpSpPr/>
          <p:nvPr/>
        </p:nvGrpSpPr>
        <p:grpSpPr>
          <a:xfrm>
            <a:off x="3410363" y="3836206"/>
            <a:ext cx="1675129" cy="525345"/>
            <a:chOff x="5194708" y="3484366"/>
            <a:chExt cx="3148148" cy="987304"/>
          </a:xfrm>
        </p:grpSpPr>
        <p:grpSp>
          <p:nvGrpSpPr>
            <p:cNvPr id="3904" name="Google Shape;3904;p61"/>
            <p:cNvGrpSpPr/>
            <p:nvPr/>
          </p:nvGrpSpPr>
          <p:grpSpPr>
            <a:xfrm>
              <a:off x="7531521" y="3484366"/>
              <a:ext cx="811335" cy="987304"/>
              <a:chOff x="3379425" y="1617275"/>
              <a:chExt cx="1090650" cy="1327200"/>
            </a:xfrm>
          </p:grpSpPr>
          <p:sp>
            <p:nvSpPr>
              <p:cNvPr id="3905" name="Google Shape;3905;p6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1"/>
            <p:cNvGrpSpPr/>
            <p:nvPr/>
          </p:nvGrpSpPr>
          <p:grpSpPr>
            <a:xfrm>
              <a:off x="6752546" y="3484366"/>
              <a:ext cx="811428" cy="987304"/>
              <a:chOff x="2332275" y="1617275"/>
              <a:chExt cx="1090775" cy="1327200"/>
            </a:xfrm>
          </p:grpSpPr>
          <p:sp>
            <p:nvSpPr>
              <p:cNvPr id="3909" name="Google Shape;3909;p6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61"/>
            <p:cNvGrpSpPr/>
            <p:nvPr/>
          </p:nvGrpSpPr>
          <p:grpSpPr>
            <a:xfrm>
              <a:off x="5973664" y="3484366"/>
              <a:ext cx="811335" cy="987304"/>
              <a:chOff x="1285250" y="1617275"/>
              <a:chExt cx="1090650" cy="1327200"/>
            </a:xfrm>
          </p:grpSpPr>
          <p:sp>
            <p:nvSpPr>
              <p:cNvPr id="3913" name="Google Shape;3913;p6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1"/>
            <p:cNvGrpSpPr/>
            <p:nvPr/>
          </p:nvGrpSpPr>
          <p:grpSpPr>
            <a:xfrm>
              <a:off x="5194708" y="3484366"/>
              <a:ext cx="811409" cy="987304"/>
              <a:chOff x="238125" y="1617275"/>
              <a:chExt cx="1090750" cy="1327200"/>
            </a:xfrm>
          </p:grpSpPr>
          <p:sp>
            <p:nvSpPr>
              <p:cNvPr id="3917" name="Google Shape;3917;p6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0" name="Google Shape;3920;p61"/>
          <p:cNvGrpSpPr/>
          <p:nvPr/>
        </p:nvGrpSpPr>
        <p:grpSpPr>
          <a:xfrm>
            <a:off x="6844048" y="2482095"/>
            <a:ext cx="1579046" cy="522230"/>
            <a:chOff x="6853641" y="2534077"/>
            <a:chExt cx="1515545" cy="501229"/>
          </a:xfrm>
        </p:grpSpPr>
        <p:grpSp>
          <p:nvGrpSpPr>
            <p:cNvPr id="3921" name="Google Shape;3921;p61"/>
            <p:cNvGrpSpPr/>
            <p:nvPr/>
          </p:nvGrpSpPr>
          <p:grpSpPr>
            <a:xfrm>
              <a:off x="6853641" y="2618923"/>
              <a:ext cx="1515545" cy="324556"/>
              <a:chOff x="6853641" y="2618923"/>
              <a:chExt cx="1515545" cy="324556"/>
            </a:xfrm>
          </p:grpSpPr>
          <p:sp>
            <p:nvSpPr>
              <p:cNvPr id="3922" name="Google Shape;3922;p6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7" name="Google Shape;3927;p6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1"/>
          <p:cNvGrpSpPr/>
          <p:nvPr/>
        </p:nvGrpSpPr>
        <p:grpSpPr>
          <a:xfrm>
            <a:off x="3438940" y="3357136"/>
            <a:ext cx="1617976" cy="346616"/>
            <a:chOff x="1808063" y="4294338"/>
            <a:chExt cx="3370782" cy="721817"/>
          </a:xfrm>
        </p:grpSpPr>
        <p:sp>
          <p:nvSpPr>
            <p:cNvPr id="3933" name="Google Shape;3933;p6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61"/>
          <p:cNvGrpSpPr/>
          <p:nvPr/>
        </p:nvGrpSpPr>
        <p:grpSpPr>
          <a:xfrm>
            <a:off x="5264936" y="4023886"/>
            <a:ext cx="1417067" cy="350605"/>
            <a:chOff x="4234950" y="2101012"/>
            <a:chExt cx="4219974" cy="1044090"/>
          </a:xfrm>
        </p:grpSpPr>
        <p:sp>
          <p:nvSpPr>
            <p:cNvPr id="3944" name="Google Shape;3944;p6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61"/>
          <p:cNvGrpSpPr/>
          <p:nvPr/>
        </p:nvGrpSpPr>
        <p:grpSpPr>
          <a:xfrm>
            <a:off x="6840408" y="2014643"/>
            <a:ext cx="1586327" cy="371557"/>
            <a:chOff x="1247650" y="2075423"/>
            <a:chExt cx="6648477" cy="1557238"/>
          </a:xfrm>
        </p:grpSpPr>
        <p:sp>
          <p:nvSpPr>
            <p:cNvPr id="3961" name="Google Shape;3961;p6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61"/>
          <p:cNvGrpSpPr/>
          <p:nvPr/>
        </p:nvGrpSpPr>
        <p:grpSpPr>
          <a:xfrm>
            <a:off x="5271678" y="1167833"/>
            <a:ext cx="1415601" cy="1648533"/>
            <a:chOff x="1839112" y="2209163"/>
            <a:chExt cx="1918159" cy="2233784"/>
          </a:xfrm>
        </p:grpSpPr>
        <p:sp>
          <p:nvSpPr>
            <p:cNvPr id="3968" name="Google Shape;3968;p6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1" name="Google Shape;3971;p61"/>
            <p:cNvCxnSpPr>
              <a:stCxn id="3968" idx="6"/>
              <a:endCxn id="396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72" name="Google Shape;3972;p61"/>
            <p:cNvCxnSpPr>
              <a:stCxn id="3969" idx="4"/>
              <a:endCxn id="397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974" name="Google Shape;3974;p61"/>
            <p:cNvCxnSpPr>
              <a:stCxn id="3973" idx="6"/>
              <a:endCxn id="397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75" name="Google Shape;3975;p61"/>
            <p:cNvCxnSpPr>
              <a:stCxn id="3970" idx="4"/>
              <a:endCxn id="397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973" name="Google Shape;3973;p6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8" name="Google Shape;3978;p61"/>
            <p:cNvCxnSpPr>
              <a:endCxn id="397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979" name="Google Shape;3979;p61"/>
          <p:cNvGrpSpPr/>
          <p:nvPr/>
        </p:nvGrpSpPr>
        <p:grpSpPr>
          <a:xfrm>
            <a:off x="3428944" y="1185917"/>
            <a:ext cx="1637968" cy="154942"/>
            <a:chOff x="238125" y="2506075"/>
            <a:chExt cx="7115411" cy="673075"/>
          </a:xfrm>
        </p:grpSpPr>
        <p:sp>
          <p:nvSpPr>
            <p:cNvPr id="3980" name="Google Shape;3980;p6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1"/>
          <p:cNvGrpSpPr/>
          <p:nvPr/>
        </p:nvGrpSpPr>
        <p:grpSpPr>
          <a:xfrm>
            <a:off x="1969680" y="1500635"/>
            <a:ext cx="1262932" cy="785408"/>
            <a:chOff x="548861" y="389676"/>
            <a:chExt cx="3843371" cy="2390163"/>
          </a:xfrm>
        </p:grpSpPr>
        <p:cxnSp>
          <p:nvCxnSpPr>
            <p:cNvPr id="3986" name="Google Shape;3986;p6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87" name="Google Shape;3987;p6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88" name="Google Shape;3988;p6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89" name="Google Shape;3989;p6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990" name="Google Shape;3990;p6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991" name="Google Shape;3991;p6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92" name="Google Shape;3992;p6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993" name="Google Shape;3993;p6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757812" y="2607512"/>
            <a:ext cx="1412054" cy="633562"/>
            <a:chOff x="1187400" y="2529299"/>
            <a:chExt cx="6769193" cy="2241903"/>
          </a:xfrm>
        </p:grpSpPr>
        <p:sp>
          <p:nvSpPr>
            <p:cNvPr id="4000" name="Google Shape;4000;p6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01" name="Google Shape;4001;p6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02" name="Google Shape;4002;p6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03" name="Google Shape;4003;p6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04" name="Google Shape;4004;p6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05" name="Google Shape;4005;p6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06" name="Google Shape;4006;p6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07" name="Google Shape;4007;p61"/>
            <p:cNvCxnSpPr>
              <a:stCxn id="4000" idx="2"/>
              <a:endCxn id="400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08" name="Google Shape;4008;p61"/>
            <p:cNvCxnSpPr>
              <a:stCxn id="4002" idx="0"/>
              <a:endCxn id="400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09" name="Google Shape;4009;p61"/>
            <p:cNvCxnSpPr>
              <a:stCxn id="4002" idx="2"/>
              <a:endCxn id="400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10" name="Google Shape;4010;p61"/>
            <p:cNvCxnSpPr>
              <a:stCxn id="4003" idx="0"/>
              <a:endCxn id="400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11" name="Google Shape;4011;p61"/>
            <p:cNvCxnSpPr>
              <a:stCxn id="4001" idx="2"/>
              <a:endCxn id="400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12" name="Google Shape;4012;p61"/>
            <p:cNvCxnSpPr>
              <a:stCxn id="4005" idx="0"/>
              <a:endCxn id="400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13" name="Google Shape;4013;p61"/>
          <p:cNvGrpSpPr/>
          <p:nvPr/>
        </p:nvGrpSpPr>
        <p:grpSpPr>
          <a:xfrm>
            <a:off x="6844058" y="3100221"/>
            <a:ext cx="1579035" cy="540873"/>
            <a:chOff x="6895650" y="3126697"/>
            <a:chExt cx="1436662" cy="492105"/>
          </a:xfrm>
        </p:grpSpPr>
        <p:sp>
          <p:nvSpPr>
            <p:cNvPr id="4014" name="Google Shape;4014;p6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9" name="Google Shape;4019;p61"/>
            <p:cNvGrpSpPr/>
            <p:nvPr/>
          </p:nvGrpSpPr>
          <p:grpSpPr>
            <a:xfrm>
              <a:off x="6995957" y="3335810"/>
              <a:ext cx="1230393" cy="71754"/>
              <a:chOff x="6995957" y="3287964"/>
              <a:chExt cx="1230393" cy="71754"/>
            </a:xfrm>
          </p:grpSpPr>
          <p:sp>
            <p:nvSpPr>
              <p:cNvPr id="4020" name="Google Shape;4020;p6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5" name="Google Shape;4025;p61"/>
          <p:cNvGrpSpPr/>
          <p:nvPr/>
        </p:nvGrpSpPr>
        <p:grpSpPr>
          <a:xfrm>
            <a:off x="6842640" y="3736984"/>
            <a:ext cx="1581862" cy="650625"/>
            <a:chOff x="6777990" y="3710194"/>
            <a:chExt cx="1646915" cy="677382"/>
          </a:xfrm>
        </p:grpSpPr>
        <p:grpSp>
          <p:nvGrpSpPr>
            <p:cNvPr id="4026" name="Google Shape;4026;p61"/>
            <p:cNvGrpSpPr/>
            <p:nvPr/>
          </p:nvGrpSpPr>
          <p:grpSpPr>
            <a:xfrm>
              <a:off x="6777990" y="3874492"/>
              <a:ext cx="411129" cy="513083"/>
              <a:chOff x="6777990" y="3874492"/>
              <a:chExt cx="411129" cy="513083"/>
            </a:xfrm>
          </p:grpSpPr>
          <p:cxnSp>
            <p:nvCxnSpPr>
              <p:cNvPr id="4027" name="Google Shape;4027;p6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28" name="Google Shape;4028;p6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7188425" y="3710194"/>
              <a:ext cx="411123" cy="520535"/>
              <a:chOff x="7188425" y="3710194"/>
              <a:chExt cx="411123" cy="520535"/>
            </a:xfrm>
          </p:grpSpPr>
          <p:cxnSp>
            <p:nvCxnSpPr>
              <p:cNvPr id="4030" name="Google Shape;4030;p6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31" name="Google Shape;4031;p6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7603341" y="3874492"/>
              <a:ext cx="411474" cy="513083"/>
              <a:chOff x="7603341" y="3874492"/>
              <a:chExt cx="411474" cy="513083"/>
            </a:xfrm>
          </p:grpSpPr>
          <p:cxnSp>
            <p:nvCxnSpPr>
              <p:cNvPr id="4033" name="Google Shape;4033;p6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34" name="Google Shape;4034;p6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1"/>
            <p:cNvGrpSpPr/>
            <p:nvPr/>
          </p:nvGrpSpPr>
          <p:grpSpPr>
            <a:xfrm>
              <a:off x="8013776" y="3722847"/>
              <a:ext cx="411129" cy="507881"/>
              <a:chOff x="8013776" y="3722847"/>
              <a:chExt cx="411129" cy="507881"/>
            </a:xfrm>
          </p:grpSpPr>
          <p:cxnSp>
            <p:nvCxnSpPr>
              <p:cNvPr id="4036" name="Google Shape;4036;p6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37" name="Google Shape;4037;p6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8" name="Google Shape;4038;p61"/>
          <p:cNvGrpSpPr/>
          <p:nvPr/>
        </p:nvGrpSpPr>
        <p:grpSpPr>
          <a:xfrm>
            <a:off x="5262155" y="2909824"/>
            <a:ext cx="1421889" cy="1020603"/>
            <a:chOff x="5190863" y="2824811"/>
            <a:chExt cx="1544860" cy="1108869"/>
          </a:xfrm>
        </p:grpSpPr>
        <p:grpSp>
          <p:nvGrpSpPr>
            <p:cNvPr id="4039" name="Google Shape;4039;p61"/>
            <p:cNvGrpSpPr/>
            <p:nvPr/>
          </p:nvGrpSpPr>
          <p:grpSpPr>
            <a:xfrm>
              <a:off x="5938695" y="3176919"/>
              <a:ext cx="685761" cy="404739"/>
              <a:chOff x="5938695" y="3176919"/>
              <a:chExt cx="685761" cy="404739"/>
            </a:xfrm>
          </p:grpSpPr>
          <p:grpSp>
            <p:nvGrpSpPr>
              <p:cNvPr id="4040" name="Google Shape;4040;p61"/>
              <p:cNvGrpSpPr/>
              <p:nvPr/>
            </p:nvGrpSpPr>
            <p:grpSpPr>
              <a:xfrm>
                <a:off x="5938695" y="3176919"/>
                <a:ext cx="685761" cy="404739"/>
                <a:chOff x="5938695" y="3176919"/>
                <a:chExt cx="685761" cy="404739"/>
              </a:xfrm>
            </p:grpSpPr>
            <p:sp>
              <p:nvSpPr>
                <p:cNvPr id="4041" name="Google Shape;4041;p6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3" name="Google Shape;4043;p6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1"/>
            <p:cNvGrpSpPr/>
            <p:nvPr/>
          </p:nvGrpSpPr>
          <p:grpSpPr>
            <a:xfrm>
              <a:off x="5305233" y="3176835"/>
              <a:ext cx="685971" cy="404655"/>
              <a:chOff x="5305233" y="3176835"/>
              <a:chExt cx="685971" cy="404655"/>
            </a:xfrm>
          </p:grpSpPr>
          <p:grpSp>
            <p:nvGrpSpPr>
              <p:cNvPr id="4045" name="Google Shape;4045;p61"/>
              <p:cNvGrpSpPr/>
              <p:nvPr/>
            </p:nvGrpSpPr>
            <p:grpSpPr>
              <a:xfrm>
                <a:off x="5305233" y="3176835"/>
                <a:ext cx="685971" cy="404655"/>
                <a:chOff x="5305233" y="3176835"/>
                <a:chExt cx="685971" cy="404655"/>
              </a:xfrm>
            </p:grpSpPr>
            <p:sp>
              <p:nvSpPr>
                <p:cNvPr id="4046" name="Google Shape;4046;p6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8" name="Google Shape;4048;p6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9" name="Google Shape;4049;p6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0" name="Google Shape;4050;p61"/>
            <p:cNvGrpSpPr/>
            <p:nvPr/>
          </p:nvGrpSpPr>
          <p:grpSpPr>
            <a:xfrm>
              <a:off x="5657361" y="2824811"/>
              <a:ext cx="1078361" cy="404655"/>
              <a:chOff x="5657361" y="2824811"/>
              <a:chExt cx="1078361" cy="404655"/>
            </a:xfrm>
          </p:grpSpPr>
          <p:grpSp>
            <p:nvGrpSpPr>
              <p:cNvPr id="4051" name="Google Shape;4051;p61"/>
              <p:cNvGrpSpPr/>
              <p:nvPr/>
            </p:nvGrpSpPr>
            <p:grpSpPr>
              <a:xfrm>
                <a:off x="5657361" y="2824811"/>
                <a:ext cx="1078361" cy="404655"/>
                <a:chOff x="5657361" y="2824811"/>
                <a:chExt cx="1078361" cy="404655"/>
              </a:xfrm>
            </p:grpSpPr>
            <p:grpSp>
              <p:nvGrpSpPr>
                <p:cNvPr id="4052" name="Google Shape;4052;p61"/>
                <p:cNvGrpSpPr/>
                <p:nvPr/>
              </p:nvGrpSpPr>
              <p:grpSpPr>
                <a:xfrm>
                  <a:off x="5938485" y="2824811"/>
                  <a:ext cx="797237" cy="404655"/>
                  <a:chOff x="5938485" y="2824811"/>
                  <a:chExt cx="797237" cy="404655"/>
                </a:xfrm>
              </p:grpSpPr>
              <p:sp>
                <p:nvSpPr>
                  <p:cNvPr id="4053" name="Google Shape;4053;p6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5" name="Google Shape;4055;p6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6" name="Google Shape;4056;p6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1"/>
            <p:cNvGrpSpPr/>
            <p:nvPr/>
          </p:nvGrpSpPr>
          <p:grpSpPr>
            <a:xfrm>
              <a:off x="5190863" y="3528942"/>
              <a:ext cx="1078026" cy="404739"/>
              <a:chOff x="5190863" y="3528942"/>
              <a:chExt cx="1078026" cy="404739"/>
            </a:xfrm>
          </p:grpSpPr>
          <p:sp>
            <p:nvSpPr>
              <p:cNvPr id="4058" name="Google Shape;4058;p6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9" name="Google Shape;4059;p61"/>
              <p:cNvGrpSpPr/>
              <p:nvPr/>
            </p:nvGrpSpPr>
            <p:grpSpPr>
              <a:xfrm>
                <a:off x="5190863" y="3528942"/>
                <a:ext cx="1078026" cy="404739"/>
                <a:chOff x="5190863" y="3528942"/>
                <a:chExt cx="1078026" cy="404739"/>
              </a:xfrm>
            </p:grpSpPr>
            <p:sp>
              <p:nvSpPr>
                <p:cNvPr id="4060" name="Google Shape;4060;p6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62" name="Google Shape;4062;p61"/>
          <p:cNvGrpSpPr/>
          <p:nvPr/>
        </p:nvGrpSpPr>
        <p:grpSpPr>
          <a:xfrm>
            <a:off x="728162" y="1474292"/>
            <a:ext cx="1086719" cy="879487"/>
            <a:chOff x="803162" y="1474292"/>
            <a:chExt cx="1086719" cy="879487"/>
          </a:xfrm>
        </p:grpSpPr>
        <p:grpSp>
          <p:nvGrpSpPr>
            <p:cNvPr id="4063" name="Google Shape;4063;p61"/>
            <p:cNvGrpSpPr/>
            <p:nvPr/>
          </p:nvGrpSpPr>
          <p:grpSpPr>
            <a:xfrm>
              <a:off x="803162" y="1625948"/>
              <a:ext cx="445856" cy="576579"/>
              <a:chOff x="803162" y="1625948"/>
              <a:chExt cx="445856" cy="576579"/>
            </a:xfrm>
          </p:grpSpPr>
          <p:sp>
            <p:nvSpPr>
              <p:cNvPr id="4064" name="Google Shape;4064;p6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5" name="Google Shape;4065;p61"/>
              <p:cNvGrpSpPr/>
              <p:nvPr/>
            </p:nvGrpSpPr>
            <p:grpSpPr>
              <a:xfrm>
                <a:off x="1056023" y="1625948"/>
                <a:ext cx="192995" cy="576579"/>
                <a:chOff x="1056023" y="1625948"/>
                <a:chExt cx="192995" cy="576579"/>
              </a:xfrm>
            </p:grpSpPr>
            <p:sp>
              <p:nvSpPr>
                <p:cNvPr id="4066" name="Google Shape;4066;p6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1" name="Google Shape;4071;p61"/>
            <p:cNvGrpSpPr/>
            <p:nvPr/>
          </p:nvGrpSpPr>
          <p:grpSpPr>
            <a:xfrm>
              <a:off x="1371406" y="1474292"/>
              <a:ext cx="518475" cy="879487"/>
              <a:chOff x="1398231" y="1474292"/>
              <a:chExt cx="518475" cy="879487"/>
            </a:xfrm>
          </p:grpSpPr>
          <p:grpSp>
            <p:nvGrpSpPr>
              <p:cNvPr id="4072" name="Google Shape;4072;p61"/>
              <p:cNvGrpSpPr/>
              <p:nvPr/>
            </p:nvGrpSpPr>
            <p:grpSpPr>
              <a:xfrm>
                <a:off x="1398231" y="1474292"/>
                <a:ext cx="518475" cy="341643"/>
                <a:chOff x="1398231" y="1474292"/>
                <a:chExt cx="518475" cy="341643"/>
              </a:xfrm>
            </p:grpSpPr>
            <p:sp>
              <p:nvSpPr>
                <p:cNvPr id="4073" name="Google Shape;4073;p6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4" name="Google Shape;4074;p61"/>
                <p:cNvGrpSpPr/>
                <p:nvPr/>
              </p:nvGrpSpPr>
              <p:grpSpPr>
                <a:xfrm>
                  <a:off x="1616453" y="1474292"/>
                  <a:ext cx="300253" cy="341643"/>
                  <a:chOff x="1616453" y="1475379"/>
                  <a:chExt cx="300253" cy="341643"/>
                </a:xfrm>
              </p:grpSpPr>
              <p:sp>
                <p:nvSpPr>
                  <p:cNvPr id="4075" name="Google Shape;4075;p6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2" name="Google Shape;4082;p61"/>
                  <p:cNvGrpSpPr/>
                  <p:nvPr/>
                </p:nvGrpSpPr>
                <p:grpSpPr>
                  <a:xfrm>
                    <a:off x="1839639" y="1475379"/>
                    <a:ext cx="77067" cy="341643"/>
                    <a:chOff x="1839639" y="1475379"/>
                    <a:chExt cx="77067" cy="341643"/>
                  </a:xfrm>
                </p:grpSpPr>
                <p:sp>
                  <p:nvSpPr>
                    <p:cNvPr id="4083" name="Google Shape;4083;p6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85" name="Google Shape;4085;p61"/>
              <p:cNvGrpSpPr/>
              <p:nvPr/>
            </p:nvGrpSpPr>
            <p:grpSpPr>
              <a:xfrm>
                <a:off x="1398451" y="2012951"/>
                <a:ext cx="518255" cy="340828"/>
                <a:chOff x="1398451" y="2012951"/>
                <a:chExt cx="518255" cy="340828"/>
              </a:xfrm>
            </p:grpSpPr>
            <p:sp>
              <p:nvSpPr>
                <p:cNvPr id="4086" name="Google Shape;4086;p6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1616453" y="2012951"/>
                  <a:ext cx="300253" cy="340828"/>
                  <a:chOff x="1616453" y="2013538"/>
                  <a:chExt cx="300253" cy="340828"/>
                </a:xfrm>
              </p:grpSpPr>
              <p:sp>
                <p:nvSpPr>
                  <p:cNvPr id="4088" name="Google Shape;4088;p6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61"/>
                  <p:cNvGrpSpPr/>
                  <p:nvPr/>
                </p:nvGrpSpPr>
                <p:grpSpPr>
                  <a:xfrm>
                    <a:off x="1839639" y="2013538"/>
                    <a:ext cx="77067" cy="340828"/>
                    <a:chOff x="1839639" y="2013538"/>
                    <a:chExt cx="77067" cy="340828"/>
                  </a:xfrm>
                </p:grpSpPr>
                <p:sp>
                  <p:nvSpPr>
                    <p:cNvPr id="4096" name="Google Shape;4096;p6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98" name="Google Shape;4098;p61"/>
          <p:cNvGrpSpPr/>
          <p:nvPr/>
        </p:nvGrpSpPr>
        <p:grpSpPr>
          <a:xfrm>
            <a:off x="724986" y="3605478"/>
            <a:ext cx="1368681" cy="682918"/>
            <a:chOff x="724986" y="3605478"/>
            <a:chExt cx="1368681" cy="682918"/>
          </a:xfrm>
        </p:grpSpPr>
        <p:grpSp>
          <p:nvGrpSpPr>
            <p:cNvPr id="4099" name="Google Shape;4099;p61"/>
            <p:cNvGrpSpPr/>
            <p:nvPr/>
          </p:nvGrpSpPr>
          <p:grpSpPr>
            <a:xfrm>
              <a:off x="1289102" y="3823629"/>
              <a:ext cx="240442" cy="250435"/>
              <a:chOff x="-165066" y="3843615"/>
              <a:chExt cx="221259" cy="230455"/>
            </a:xfrm>
          </p:grpSpPr>
          <p:sp>
            <p:nvSpPr>
              <p:cNvPr id="4100" name="Google Shape;4100;p6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1"/>
            <p:cNvGrpSpPr/>
            <p:nvPr/>
          </p:nvGrpSpPr>
          <p:grpSpPr>
            <a:xfrm>
              <a:off x="724986" y="3605478"/>
              <a:ext cx="1368681" cy="682918"/>
              <a:chOff x="724986" y="3605478"/>
              <a:chExt cx="1368681" cy="682918"/>
            </a:xfrm>
          </p:grpSpPr>
          <p:grpSp>
            <p:nvGrpSpPr>
              <p:cNvPr id="4121" name="Google Shape;4121;p61"/>
              <p:cNvGrpSpPr/>
              <p:nvPr/>
            </p:nvGrpSpPr>
            <p:grpSpPr>
              <a:xfrm>
                <a:off x="1498221" y="4047614"/>
                <a:ext cx="529172" cy="240783"/>
                <a:chOff x="1498221" y="4047614"/>
                <a:chExt cx="529172" cy="240783"/>
              </a:xfrm>
            </p:grpSpPr>
            <p:grpSp>
              <p:nvGrpSpPr>
                <p:cNvPr id="4122" name="Google Shape;4122;p61"/>
                <p:cNvGrpSpPr/>
                <p:nvPr/>
              </p:nvGrpSpPr>
              <p:grpSpPr>
                <a:xfrm>
                  <a:off x="1826655" y="4224370"/>
                  <a:ext cx="200738" cy="25631"/>
                  <a:chOff x="1826655" y="4224370"/>
                  <a:chExt cx="200738" cy="25631"/>
                </a:xfrm>
              </p:grpSpPr>
              <p:sp>
                <p:nvSpPr>
                  <p:cNvPr id="4123" name="Google Shape;4123;p6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61"/>
                <p:cNvGrpSpPr/>
                <p:nvPr/>
              </p:nvGrpSpPr>
              <p:grpSpPr>
                <a:xfrm>
                  <a:off x="1498221" y="4047614"/>
                  <a:ext cx="328444" cy="240783"/>
                  <a:chOff x="1498221" y="4047614"/>
                  <a:chExt cx="328444" cy="240783"/>
                </a:xfrm>
              </p:grpSpPr>
              <p:sp>
                <p:nvSpPr>
                  <p:cNvPr id="4126" name="Google Shape;4126;p6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61"/>
                  <p:cNvGrpSpPr/>
                  <p:nvPr/>
                </p:nvGrpSpPr>
                <p:grpSpPr>
                  <a:xfrm>
                    <a:off x="1498221" y="4047614"/>
                    <a:ext cx="150566" cy="190416"/>
                    <a:chOff x="1498221" y="4047614"/>
                    <a:chExt cx="150566" cy="190416"/>
                  </a:xfrm>
                </p:grpSpPr>
                <p:sp>
                  <p:nvSpPr>
                    <p:cNvPr id="4128" name="Google Shape;4128;p6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0" name="Google Shape;4130;p61"/>
              <p:cNvGrpSpPr/>
              <p:nvPr/>
            </p:nvGrpSpPr>
            <p:grpSpPr>
              <a:xfrm>
                <a:off x="1560718" y="3800594"/>
                <a:ext cx="532948" cy="302090"/>
                <a:chOff x="1560718" y="3800594"/>
                <a:chExt cx="532948" cy="302090"/>
              </a:xfrm>
            </p:grpSpPr>
            <p:grpSp>
              <p:nvGrpSpPr>
                <p:cNvPr id="4131" name="Google Shape;4131;p61"/>
                <p:cNvGrpSpPr/>
                <p:nvPr/>
              </p:nvGrpSpPr>
              <p:grpSpPr>
                <a:xfrm>
                  <a:off x="1912179" y="3827344"/>
                  <a:ext cx="181487" cy="25631"/>
                  <a:chOff x="1912179" y="3827344"/>
                  <a:chExt cx="181487" cy="25631"/>
                </a:xfrm>
              </p:grpSpPr>
              <p:sp>
                <p:nvSpPr>
                  <p:cNvPr id="4132" name="Google Shape;4132;p6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61"/>
                <p:cNvGrpSpPr/>
                <p:nvPr/>
              </p:nvGrpSpPr>
              <p:grpSpPr>
                <a:xfrm>
                  <a:off x="1912179" y="4044505"/>
                  <a:ext cx="181487" cy="25622"/>
                  <a:chOff x="1912179" y="4044506"/>
                  <a:chExt cx="181487" cy="25622"/>
                </a:xfrm>
              </p:grpSpPr>
              <p:sp>
                <p:nvSpPr>
                  <p:cNvPr id="4135" name="Google Shape;4135;p6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61"/>
                <p:cNvGrpSpPr/>
                <p:nvPr/>
              </p:nvGrpSpPr>
              <p:grpSpPr>
                <a:xfrm>
                  <a:off x="1560718" y="3800594"/>
                  <a:ext cx="351472" cy="302090"/>
                  <a:chOff x="1560718" y="3800594"/>
                  <a:chExt cx="351472" cy="302090"/>
                </a:xfrm>
              </p:grpSpPr>
              <p:grpSp>
                <p:nvGrpSpPr>
                  <p:cNvPr id="4138" name="Google Shape;4138;p61"/>
                  <p:cNvGrpSpPr/>
                  <p:nvPr/>
                </p:nvGrpSpPr>
                <p:grpSpPr>
                  <a:xfrm>
                    <a:off x="1560718" y="3842857"/>
                    <a:ext cx="173586" cy="217131"/>
                    <a:chOff x="1560718" y="3842857"/>
                    <a:chExt cx="173586" cy="217131"/>
                  </a:xfrm>
                </p:grpSpPr>
                <p:sp>
                  <p:nvSpPr>
                    <p:cNvPr id="4139" name="Google Shape;4139;p6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2" name="Google Shape;4142;p6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44" name="Google Shape;4144;p6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61"/>
              <p:cNvGrpSpPr/>
              <p:nvPr/>
            </p:nvGrpSpPr>
            <p:grpSpPr>
              <a:xfrm>
                <a:off x="785350" y="3605478"/>
                <a:ext cx="535311" cy="249245"/>
                <a:chOff x="785350" y="3605478"/>
                <a:chExt cx="535311" cy="249245"/>
              </a:xfrm>
            </p:grpSpPr>
            <p:grpSp>
              <p:nvGrpSpPr>
                <p:cNvPr id="4146" name="Google Shape;4146;p61"/>
                <p:cNvGrpSpPr/>
                <p:nvPr/>
              </p:nvGrpSpPr>
              <p:grpSpPr>
                <a:xfrm>
                  <a:off x="785350" y="3605478"/>
                  <a:ext cx="376191" cy="102736"/>
                  <a:chOff x="785350" y="3605478"/>
                  <a:chExt cx="376191" cy="102736"/>
                </a:xfrm>
              </p:grpSpPr>
              <p:sp>
                <p:nvSpPr>
                  <p:cNvPr id="4147" name="Google Shape;4147;p6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1"/>
                <p:cNvGrpSpPr/>
                <p:nvPr/>
              </p:nvGrpSpPr>
              <p:grpSpPr>
                <a:xfrm>
                  <a:off x="1161530" y="3655851"/>
                  <a:ext cx="159131" cy="198872"/>
                  <a:chOff x="1161530" y="3655851"/>
                  <a:chExt cx="159131" cy="198872"/>
                </a:xfrm>
              </p:grpSpPr>
              <p:sp>
                <p:nvSpPr>
                  <p:cNvPr id="4151" name="Google Shape;4151;p6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3" name="Google Shape;4153;p61"/>
              <p:cNvGrpSpPr/>
              <p:nvPr/>
            </p:nvGrpSpPr>
            <p:grpSpPr>
              <a:xfrm>
                <a:off x="785350" y="4047614"/>
                <a:ext cx="535311" cy="240783"/>
                <a:chOff x="785350" y="4047614"/>
                <a:chExt cx="535311" cy="240783"/>
              </a:xfrm>
            </p:grpSpPr>
            <p:grpSp>
              <p:nvGrpSpPr>
                <p:cNvPr id="4154" name="Google Shape;4154;p61"/>
                <p:cNvGrpSpPr/>
                <p:nvPr/>
              </p:nvGrpSpPr>
              <p:grpSpPr>
                <a:xfrm>
                  <a:off x="1161636" y="4047614"/>
                  <a:ext cx="159025" cy="190415"/>
                  <a:chOff x="1161636" y="4047614"/>
                  <a:chExt cx="159025" cy="190415"/>
                </a:xfrm>
              </p:grpSpPr>
              <p:sp>
                <p:nvSpPr>
                  <p:cNvPr id="4155" name="Google Shape;4155;p6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785350" y="4185661"/>
                  <a:ext cx="376191" cy="102736"/>
                  <a:chOff x="785350" y="4185661"/>
                  <a:chExt cx="376191" cy="102736"/>
                </a:xfrm>
              </p:grpSpPr>
              <p:sp>
                <p:nvSpPr>
                  <p:cNvPr id="4158" name="Google Shape;4158;p6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1" name="Google Shape;4161;p61"/>
              <p:cNvGrpSpPr/>
              <p:nvPr/>
            </p:nvGrpSpPr>
            <p:grpSpPr>
              <a:xfrm>
                <a:off x="1501054" y="3605478"/>
                <a:ext cx="526340" cy="249240"/>
                <a:chOff x="1501054" y="3605478"/>
                <a:chExt cx="526340" cy="249240"/>
              </a:xfrm>
            </p:grpSpPr>
            <p:grpSp>
              <p:nvGrpSpPr>
                <p:cNvPr id="4162" name="Google Shape;4162;p61"/>
                <p:cNvGrpSpPr/>
                <p:nvPr/>
              </p:nvGrpSpPr>
              <p:grpSpPr>
                <a:xfrm>
                  <a:off x="1834208" y="3643867"/>
                  <a:ext cx="193185" cy="25622"/>
                  <a:chOff x="1834208" y="3643867"/>
                  <a:chExt cx="193185" cy="25622"/>
                </a:xfrm>
              </p:grpSpPr>
              <p:sp>
                <p:nvSpPr>
                  <p:cNvPr id="4163" name="Google Shape;4163;p6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1"/>
                <p:cNvGrpSpPr/>
                <p:nvPr/>
              </p:nvGrpSpPr>
              <p:grpSpPr>
                <a:xfrm>
                  <a:off x="1501054" y="3605478"/>
                  <a:ext cx="333165" cy="249240"/>
                  <a:chOff x="1501054" y="3605478"/>
                  <a:chExt cx="333165" cy="249240"/>
                </a:xfrm>
              </p:grpSpPr>
              <p:sp>
                <p:nvSpPr>
                  <p:cNvPr id="4166" name="Google Shape;4166;p6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7" name="Google Shape;4167;p61"/>
                  <p:cNvGrpSpPr/>
                  <p:nvPr/>
                </p:nvGrpSpPr>
                <p:grpSpPr>
                  <a:xfrm>
                    <a:off x="1501054" y="3655851"/>
                    <a:ext cx="155286" cy="198867"/>
                    <a:chOff x="1501054" y="3655851"/>
                    <a:chExt cx="155286" cy="198867"/>
                  </a:xfrm>
                </p:grpSpPr>
                <p:sp>
                  <p:nvSpPr>
                    <p:cNvPr id="4168" name="Google Shape;4168;p6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70" name="Google Shape;4170;p61"/>
              <p:cNvGrpSpPr/>
              <p:nvPr/>
            </p:nvGrpSpPr>
            <p:grpSpPr>
              <a:xfrm>
                <a:off x="724986" y="3800594"/>
                <a:ext cx="532950" cy="302090"/>
                <a:chOff x="724986" y="3800594"/>
                <a:chExt cx="532950" cy="302090"/>
              </a:xfrm>
            </p:grpSpPr>
            <p:grpSp>
              <p:nvGrpSpPr>
                <p:cNvPr id="4171" name="Google Shape;4171;p61"/>
                <p:cNvGrpSpPr/>
                <p:nvPr/>
              </p:nvGrpSpPr>
              <p:grpSpPr>
                <a:xfrm>
                  <a:off x="724986" y="4044367"/>
                  <a:ext cx="181314" cy="25626"/>
                  <a:chOff x="724986" y="4044367"/>
                  <a:chExt cx="181314" cy="25626"/>
                </a:xfrm>
              </p:grpSpPr>
              <p:sp>
                <p:nvSpPr>
                  <p:cNvPr id="4172" name="Google Shape;4172;p6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a:off x="906290" y="3800594"/>
                  <a:ext cx="351646" cy="302090"/>
                  <a:chOff x="906290" y="3800594"/>
                  <a:chExt cx="351646" cy="302090"/>
                </a:xfrm>
              </p:grpSpPr>
              <p:grpSp>
                <p:nvGrpSpPr>
                  <p:cNvPr id="4175" name="Google Shape;4175;p61"/>
                  <p:cNvGrpSpPr/>
                  <p:nvPr/>
                </p:nvGrpSpPr>
                <p:grpSpPr>
                  <a:xfrm>
                    <a:off x="1084172" y="3842857"/>
                    <a:ext cx="173764" cy="217131"/>
                    <a:chOff x="1084172" y="3842857"/>
                    <a:chExt cx="173764" cy="217131"/>
                  </a:xfrm>
                </p:grpSpPr>
                <p:grpSp>
                  <p:nvGrpSpPr>
                    <p:cNvPr id="4176" name="Google Shape;4176;p61"/>
                    <p:cNvGrpSpPr/>
                    <p:nvPr/>
                  </p:nvGrpSpPr>
                  <p:grpSpPr>
                    <a:xfrm>
                      <a:off x="1156862" y="3936509"/>
                      <a:ext cx="101073" cy="25622"/>
                      <a:chOff x="1156862" y="3936509"/>
                      <a:chExt cx="101073" cy="25622"/>
                    </a:xfrm>
                  </p:grpSpPr>
                  <p:sp>
                    <p:nvSpPr>
                      <p:cNvPr id="4177" name="Google Shape;4177;p6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9" name="Google Shape;4179;p6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0" name="Google Shape;4180;p6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1"/>
                <p:cNvGrpSpPr/>
                <p:nvPr/>
              </p:nvGrpSpPr>
              <p:grpSpPr>
                <a:xfrm>
                  <a:off x="724986" y="3830189"/>
                  <a:ext cx="189533" cy="25626"/>
                  <a:chOff x="724986" y="3830189"/>
                  <a:chExt cx="189533" cy="25626"/>
                </a:xfrm>
              </p:grpSpPr>
              <p:sp>
                <p:nvSpPr>
                  <p:cNvPr id="4183" name="Google Shape;4183;p6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185" name="Google Shape;4185;p61"/>
          <p:cNvGrpSpPr/>
          <p:nvPr/>
        </p:nvGrpSpPr>
        <p:grpSpPr>
          <a:xfrm>
            <a:off x="2253298" y="2455640"/>
            <a:ext cx="948701" cy="935378"/>
            <a:chOff x="2253298" y="2428317"/>
            <a:chExt cx="948701" cy="935378"/>
          </a:xfrm>
        </p:grpSpPr>
        <p:sp>
          <p:nvSpPr>
            <p:cNvPr id="4186" name="Google Shape;4186;p6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4222"/>
        <p:cNvGrpSpPr/>
        <p:nvPr/>
      </p:nvGrpSpPr>
      <p:grpSpPr>
        <a:xfrm>
          <a:off x="0" y="0"/>
          <a:ext cx="0" cy="0"/>
          <a:chOff x="0" y="0"/>
          <a:chExt cx="0" cy="0"/>
        </a:xfrm>
      </p:grpSpPr>
      <p:grpSp>
        <p:nvGrpSpPr>
          <p:cNvPr id="4223" name="Google Shape;4223;p62"/>
          <p:cNvGrpSpPr/>
          <p:nvPr/>
        </p:nvGrpSpPr>
        <p:grpSpPr>
          <a:xfrm>
            <a:off x="3353582" y="1145627"/>
            <a:ext cx="2363393" cy="1017867"/>
            <a:chOff x="3292400" y="1219146"/>
            <a:chExt cx="2615240" cy="1110239"/>
          </a:xfrm>
        </p:grpSpPr>
        <p:sp>
          <p:nvSpPr>
            <p:cNvPr id="4224" name="Google Shape;4224;p6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25" name="Google Shape;4225;p6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26" name="Google Shape;4226;p6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27" name="Google Shape;4227;p6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28" name="Google Shape;4228;p6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29" name="Google Shape;4229;p6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30" name="Google Shape;4230;p6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31" name="Google Shape;4231;p6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32" name="Google Shape;4232;p6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33" name="Google Shape;4233;p6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34" name="Google Shape;4234;p6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35" name="Google Shape;4235;p6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36" name="Google Shape;4236;p6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37" name="Google Shape;4237;p6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38" name="Google Shape;4238;p62"/>
            <p:cNvGrpSpPr/>
            <p:nvPr/>
          </p:nvGrpSpPr>
          <p:grpSpPr>
            <a:xfrm>
              <a:off x="3748438" y="1378608"/>
              <a:ext cx="2159202" cy="903971"/>
              <a:chOff x="1683525" y="2179850"/>
              <a:chExt cx="4519050" cy="2134525"/>
            </a:xfrm>
          </p:grpSpPr>
          <p:sp>
            <p:nvSpPr>
              <p:cNvPr id="4239" name="Google Shape;4239;p6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0" name="Google Shape;4240;p6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1" name="Google Shape;4241;p6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2" name="Google Shape;4242;p6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3" name="Google Shape;4243;p6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4" name="Google Shape;4244;p6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5" name="Google Shape;4245;p6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6" name="Google Shape;4246;p6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7" name="Google Shape;4247;p6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8" name="Google Shape;4248;p6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9" name="Google Shape;4249;p6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50" name="Google Shape;4250;p6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251" name="Google Shape;4251;p62"/>
          <p:cNvGraphicFramePr/>
          <p:nvPr/>
        </p:nvGraphicFramePr>
        <p:xfrm>
          <a:off x="5949675" y="2323100"/>
          <a:ext cx="2491300" cy="868600"/>
        </p:xfrm>
        <a:graphic>
          <a:graphicData uri="http://schemas.openxmlformats.org/drawingml/2006/table">
            <a:tbl>
              <a:tblPr>
                <a:noFill/>
                <a:tableStyleId>{367AAD68-0B18-4BE6-B551-54C2F54F9A57}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252" name="Google Shape;4252;p62"/>
          <p:cNvGrpSpPr/>
          <p:nvPr/>
        </p:nvGrpSpPr>
        <p:grpSpPr>
          <a:xfrm>
            <a:off x="5926924" y="3381697"/>
            <a:ext cx="2519825" cy="1001454"/>
            <a:chOff x="1906114" y="789980"/>
            <a:chExt cx="1487676" cy="606868"/>
          </a:xfrm>
        </p:grpSpPr>
        <p:cxnSp>
          <p:nvCxnSpPr>
            <p:cNvPr id="4253" name="Google Shape;4253;p6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54" name="Google Shape;4254;p6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55" name="Google Shape;4255;p6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256" name="Google Shape;4256;p6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257" name="Google Shape;4257;p6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258" name="Google Shape;4258;p6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259" name="Google Shape;4259;p6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260" name="Google Shape;4260;p6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267" name="Google Shape;4267;p6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268" name="Google Shape;4268;p6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269" name="Google Shape;4269;p6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2"/>
          <p:cNvGrpSpPr/>
          <p:nvPr/>
        </p:nvGrpSpPr>
        <p:grpSpPr>
          <a:xfrm>
            <a:off x="726399" y="1190655"/>
            <a:ext cx="2394370" cy="976502"/>
            <a:chOff x="749309" y="1112739"/>
            <a:chExt cx="2371603" cy="976502"/>
          </a:xfrm>
        </p:grpSpPr>
        <p:sp>
          <p:nvSpPr>
            <p:cNvPr id="4271" name="Google Shape;4271;p6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03" name="Google Shape;4303;p62"/>
          <p:cNvGraphicFramePr/>
          <p:nvPr/>
        </p:nvGraphicFramePr>
        <p:xfrm>
          <a:off x="5949700" y="1188950"/>
          <a:ext cx="2491300" cy="976425"/>
        </p:xfrm>
        <a:graphic>
          <a:graphicData uri="http://schemas.openxmlformats.org/drawingml/2006/table">
            <a:tbl>
              <a:tblPr>
                <a:noFill/>
                <a:tableStyleId>{367AAD68-0B18-4BE6-B551-54C2F54F9A57}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04" name="Google Shape;4304;p62"/>
          <p:cNvGraphicFramePr/>
          <p:nvPr/>
        </p:nvGraphicFramePr>
        <p:xfrm>
          <a:off x="3356413" y="2323100"/>
          <a:ext cx="2363400" cy="868575"/>
        </p:xfrm>
        <a:graphic>
          <a:graphicData uri="http://schemas.openxmlformats.org/drawingml/2006/table">
            <a:tbl>
              <a:tblPr>
                <a:noFill/>
                <a:tableStyleId>{367AAD68-0B18-4BE6-B551-54C2F54F9A57}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05" name="Google Shape;4305;p62"/>
          <p:cNvGrpSpPr/>
          <p:nvPr/>
        </p:nvGrpSpPr>
        <p:grpSpPr>
          <a:xfrm>
            <a:off x="4100342" y="2709743"/>
            <a:ext cx="1517436" cy="74460"/>
            <a:chOff x="3980086" y="2804397"/>
            <a:chExt cx="1227600" cy="66900"/>
          </a:xfrm>
        </p:grpSpPr>
        <p:sp>
          <p:nvSpPr>
            <p:cNvPr id="4306" name="Google Shape;4306;p6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62"/>
          <p:cNvGrpSpPr/>
          <p:nvPr/>
        </p:nvGrpSpPr>
        <p:grpSpPr>
          <a:xfrm>
            <a:off x="4725406" y="3002330"/>
            <a:ext cx="892956" cy="74460"/>
            <a:chOff x="3980086" y="2804397"/>
            <a:chExt cx="1227600" cy="66900"/>
          </a:xfrm>
        </p:grpSpPr>
        <p:sp>
          <p:nvSpPr>
            <p:cNvPr id="4309" name="Google Shape;4309;p6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2"/>
          <p:cNvGrpSpPr/>
          <p:nvPr/>
        </p:nvGrpSpPr>
        <p:grpSpPr>
          <a:xfrm>
            <a:off x="3358498" y="3361213"/>
            <a:ext cx="2363244" cy="1005943"/>
            <a:chOff x="3358415" y="3361302"/>
            <a:chExt cx="2363244" cy="1024695"/>
          </a:xfrm>
        </p:grpSpPr>
        <p:grpSp>
          <p:nvGrpSpPr>
            <p:cNvPr id="4312" name="Google Shape;4312;p62"/>
            <p:cNvGrpSpPr/>
            <p:nvPr/>
          </p:nvGrpSpPr>
          <p:grpSpPr>
            <a:xfrm>
              <a:off x="3358415" y="3361302"/>
              <a:ext cx="441300" cy="1024695"/>
              <a:chOff x="3358415" y="3361302"/>
              <a:chExt cx="441300" cy="1024695"/>
            </a:xfrm>
          </p:grpSpPr>
          <p:sp>
            <p:nvSpPr>
              <p:cNvPr id="4313" name="Google Shape;4313;p6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62"/>
            <p:cNvGrpSpPr/>
            <p:nvPr/>
          </p:nvGrpSpPr>
          <p:grpSpPr>
            <a:xfrm>
              <a:off x="3838901" y="3361302"/>
              <a:ext cx="441300" cy="1024695"/>
              <a:chOff x="3838901" y="3361302"/>
              <a:chExt cx="441300" cy="1024695"/>
            </a:xfrm>
          </p:grpSpPr>
          <p:sp>
            <p:nvSpPr>
              <p:cNvPr id="4320" name="Google Shape;4320;p6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62"/>
            <p:cNvGrpSpPr/>
            <p:nvPr/>
          </p:nvGrpSpPr>
          <p:grpSpPr>
            <a:xfrm>
              <a:off x="4319387" y="3361302"/>
              <a:ext cx="441300" cy="1024695"/>
              <a:chOff x="4319387" y="3361302"/>
              <a:chExt cx="441300" cy="1024695"/>
            </a:xfrm>
          </p:grpSpPr>
          <p:sp>
            <p:nvSpPr>
              <p:cNvPr id="4327" name="Google Shape;4327;p6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2"/>
            <p:cNvGrpSpPr/>
            <p:nvPr/>
          </p:nvGrpSpPr>
          <p:grpSpPr>
            <a:xfrm>
              <a:off x="4799873" y="3361302"/>
              <a:ext cx="441300" cy="1024695"/>
              <a:chOff x="4799873" y="3361302"/>
              <a:chExt cx="441300" cy="1024695"/>
            </a:xfrm>
          </p:grpSpPr>
          <p:sp>
            <p:nvSpPr>
              <p:cNvPr id="4334" name="Google Shape;4334;p6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62"/>
            <p:cNvGrpSpPr/>
            <p:nvPr/>
          </p:nvGrpSpPr>
          <p:grpSpPr>
            <a:xfrm>
              <a:off x="5280360" y="3361302"/>
              <a:ext cx="441300" cy="1024695"/>
              <a:chOff x="5280360" y="3361302"/>
              <a:chExt cx="441300" cy="1024695"/>
            </a:xfrm>
          </p:grpSpPr>
          <p:sp>
            <p:nvSpPr>
              <p:cNvPr id="4341" name="Google Shape;4341;p6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347" name="Google Shape;4347;p62"/>
          <p:cNvGraphicFramePr/>
          <p:nvPr/>
        </p:nvGraphicFramePr>
        <p:xfrm>
          <a:off x="724925" y="2323100"/>
          <a:ext cx="2403600" cy="881400"/>
        </p:xfrm>
        <a:graphic>
          <a:graphicData uri="http://schemas.openxmlformats.org/drawingml/2006/table">
            <a:tbl>
              <a:tblPr>
                <a:noFill/>
                <a:tableStyleId>{367AAD68-0B18-4BE6-B551-54C2F54F9A57}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48" name="Google Shape;4348;p62"/>
          <p:cNvGrpSpPr/>
          <p:nvPr/>
        </p:nvGrpSpPr>
        <p:grpSpPr>
          <a:xfrm>
            <a:off x="726450" y="3372825"/>
            <a:ext cx="2403614" cy="1005900"/>
            <a:chOff x="726450" y="3372825"/>
            <a:chExt cx="2403614" cy="1005900"/>
          </a:xfrm>
        </p:grpSpPr>
        <p:grpSp>
          <p:nvGrpSpPr>
            <p:cNvPr id="4349" name="Google Shape;4349;p62"/>
            <p:cNvGrpSpPr/>
            <p:nvPr/>
          </p:nvGrpSpPr>
          <p:grpSpPr>
            <a:xfrm>
              <a:off x="726450" y="3696000"/>
              <a:ext cx="2403614" cy="500898"/>
              <a:chOff x="726450" y="3696000"/>
              <a:chExt cx="2403614" cy="500898"/>
            </a:xfrm>
          </p:grpSpPr>
          <p:sp>
            <p:nvSpPr>
              <p:cNvPr id="4350" name="Google Shape;4350;p6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51" name="Google Shape;4351;p6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52" name="Google Shape;4352;p62"/>
            <p:cNvGrpSpPr/>
            <p:nvPr/>
          </p:nvGrpSpPr>
          <p:grpSpPr>
            <a:xfrm>
              <a:off x="1348050" y="3372825"/>
              <a:ext cx="1720425" cy="1005900"/>
              <a:chOff x="1348050" y="3372825"/>
              <a:chExt cx="1720425" cy="1005900"/>
            </a:xfrm>
          </p:grpSpPr>
          <p:sp>
            <p:nvSpPr>
              <p:cNvPr id="4353" name="Google Shape;4353;p6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54" name="Google Shape;4354;p6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55" name="Google Shape;4355;p6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56" name="Google Shape;4356;p6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57" name="Google Shape;4357;p6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58" name="Google Shape;4358;p62"/>
            <p:cNvGrpSpPr/>
            <p:nvPr/>
          </p:nvGrpSpPr>
          <p:grpSpPr>
            <a:xfrm>
              <a:off x="1455707" y="3731058"/>
              <a:ext cx="1491150" cy="417657"/>
              <a:chOff x="1455707" y="3731058"/>
              <a:chExt cx="1491150" cy="417657"/>
            </a:xfrm>
          </p:grpSpPr>
          <p:grpSp>
            <p:nvGrpSpPr>
              <p:cNvPr id="4359" name="Google Shape;4359;p62"/>
              <p:cNvGrpSpPr/>
              <p:nvPr/>
            </p:nvGrpSpPr>
            <p:grpSpPr>
              <a:xfrm>
                <a:off x="1472938" y="3745828"/>
                <a:ext cx="72126" cy="53788"/>
                <a:chOff x="1472938" y="3745828"/>
                <a:chExt cx="72126" cy="53788"/>
              </a:xfrm>
            </p:grpSpPr>
            <p:sp>
              <p:nvSpPr>
                <p:cNvPr id="4360" name="Google Shape;4360;p6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2"/>
              <p:cNvGrpSpPr/>
              <p:nvPr/>
            </p:nvGrpSpPr>
            <p:grpSpPr>
              <a:xfrm>
                <a:off x="1819181" y="4089633"/>
                <a:ext cx="72126" cy="53788"/>
                <a:chOff x="1819181" y="4089633"/>
                <a:chExt cx="72126" cy="53788"/>
              </a:xfrm>
            </p:grpSpPr>
            <p:sp>
              <p:nvSpPr>
                <p:cNvPr id="4363" name="Google Shape;4363;p6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2"/>
              <p:cNvGrpSpPr/>
              <p:nvPr/>
            </p:nvGrpSpPr>
            <p:grpSpPr>
              <a:xfrm>
                <a:off x="1455707" y="4084171"/>
                <a:ext cx="64321" cy="64544"/>
                <a:chOff x="1455707" y="4084171"/>
                <a:chExt cx="64321" cy="64544"/>
              </a:xfrm>
            </p:grpSpPr>
            <p:sp>
              <p:nvSpPr>
                <p:cNvPr id="4366" name="Google Shape;4366;p6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2"/>
              <p:cNvGrpSpPr/>
              <p:nvPr/>
            </p:nvGrpSpPr>
            <p:grpSpPr>
              <a:xfrm>
                <a:off x="1818610" y="3731058"/>
                <a:ext cx="64321" cy="64544"/>
                <a:chOff x="1818610" y="3731058"/>
                <a:chExt cx="64321" cy="64544"/>
              </a:xfrm>
            </p:grpSpPr>
            <p:sp>
              <p:nvSpPr>
                <p:cNvPr id="4369" name="Google Shape;4369;p6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2"/>
              <p:cNvGrpSpPr/>
              <p:nvPr/>
            </p:nvGrpSpPr>
            <p:grpSpPr>
              <a:xfrm>
                <a:off x="2172491" y="4089633"/>
                <a:ext cx="72126" cy="53788"/>
                <a:chOff x="2172491" y="4089633"/>
                <a:chExt cx="72126" cy="53788"/>
              </a:xfrm>
            </p:grpSpPr>
            <p:sp>
              <p:nvSpPr>
                <p:cNvPr id="4372" name="Google Shape;4372;p6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2"/>
              <p:cNvGrpSpPr/>
              <p:nvPr/>
            </p:nvGrpSpPr>
            <p:grpSpPr>
              <a:xfrm>
                <a:off x="2171920" y="3731058"/>
                <a:ext cx="64321" cy="64544"/>
                <a:chOff x="2171920" y="3731058"/>
                <a:chExt cx="64321" cy="64544"/>
              </a:xfrm>
            </p:grpSpPr>
            <p:sp>
              <p:nvSpPr>
                <p:cNvPr id="4375" name="Google Shape;4375;p6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62"/>
              <p:cNvGrpSpPr/>
              <p:nvPr/>
            </p:nvGrpSpPr>
            <p:grpSpPr>
              <a:xfrm>
                <a:off x="2874730" y="3745828"/>
                <a:ext cx="72126" cy="53788"/>
                <a:chOff x="2874730" y="3745828"/>
                <a:chExt cx="72126" cy="53788"/>
              </a:xfrm>
            </p:grpSpPr>
            <p:sp>
              <p:nvSpPr>
                <p:cNvPr id="4378" name="Google Shape;4378;p6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2"/>
              <p:cNvGrpSpPr/>
              <p:nvPr/>
            </p:nvGrpSpPr>
            <p:grpSpPr>
              <a:xfrm>
                <a:off x="2878589" y="4081481"/>
                <a:ext cx="64321" cy="64544"/>
                <a:chOff x="2878589" y="4081481"/>
                <a:chExt cx="64321" cy="64544"/>
              </a:xfrm>
            </p:grpSpPr>
            <p:sp>
              <p:nvSpPr>
                <p:cNvPr id="4381" name="Google Shape;4381;p6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62"/>
              <p:cNvGrpSpPr/>
              <p:nvPr/>
            </p:nvGrpSpPr>
            <p:grpSpPr>
              <a:xfrm>
                <a:off x="2525796" y="4089633"/>
                <a:ext cx="72126" cy="53788"/>
                <a:chOff x="2525796" y="4089633"/>
                <a:chExt cx="72126" cy="53788"/>
              </a:xfrm>
            </p:grpSpPr>
            <p:sp>
              <p:nvSpPr>
                <p:cNvPr id="4384" name="Google Shape;4384;p6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62"/>
              <p:cNvGrpSpPr/>
              <p:nvPr/>
            </p:nvGrpSpPr>
            <p:grpSpPr>
              <a:xfrm>
                <a:off x="2525225" y="3731058"/>
                <a:ext cx="64321" cy="64544"/>
                <a:chOff x="2525225" y="3731058"/>
                <a:chExt cx="64321" cy="64544"/>
              </a:xfrm>
            </p:grpSpPr>
            <p:sp>
              <p:nvSpPr>
                <p:cNvPr id="4387" name="Google Shape;4387;p6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4392"/>
        <p:cNvGrpSpPr/>
        <p:nvPr/>
      </p:nvGrpSpPr>
      <p:grpSpPr>
        <a:xfrm>
          <a:off x="0" y="0"/>
          <a:ext cx="0" cy="0"/>
          <a:chOff x="0" y="0"/>
          <a:chExt cx="0" cy="0"/>
        </a:xfrm>
      </p:grpSpPr>
      <p:grpSp>
        <p:nvGrpSpPr>
          <p:cNvPr id="4393" name="Google Shape;4393;p63"/>
          <p:cNvGrpSpPr/>
          <p:nvPr/>
        </p:nvGrpSpPr>
        <p:grpSpPr>
          <a:xfrm>
            <a:off x="732428" y="1171356"/>
            <a:ext cx="845921" cy="690752"/>
            <a:chOff x="732428" y="1198513"/>
            <a:chExt cx="845921" cy="690752"/>
          </a:xfrm>
        </p:grpSpPr>
        <p:grpSp>
          <p:nvGrpSpPr>
            <p:cNvPr id="4394" name="Google Shape;4394;p63"/>
            <p:cNvGrpSpPr/>
            <p:nvPr/>
          </p:nvGrpSpPr>
          <p:grpSpPr>
            <a:xfrm>
              <a:off x="823030" y="1198513"/>
              <a:ext cx="755319" cy="690752"/>
              <a:chOff x="823030" y="1198513"/>
              <a:chExt cx="755319" cy="690752"/>
            </a:xfrm>
          </p:grpSpPr>
          <p:sp>
            <p:nvSpPr>
              <p:cNvPr id="4395" name="Google Shape;4395;p6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3"/>
            <p:cNvGrpSpPr/>
            <p:nvPr/>
          </p:nvGrpSpPr>
          <p:grpSpPr>
            <a:xfrm>
              <a:off x="732428" y="1239937"/>
              <a:ext cx="739912" cy="607886"/>
              <a:chOff x="732428" y="1239937"/>
              <a:chExt cx="739912" cy="607886"/>
            </a:xfrm>
          </p:grpSpPr>
          <p:sp>
            <p:nvSpPr>
              <p:cNvPr id="4398" name="Google Shape;4398;p6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3"/>
            <p:cNvGrpSpPr/>
            <p:nvPr/>
          </p:nvGrpSpPr>
          <p:grpSpPr>
            <a:xfrm>
              <a:off x="732428" y="1277018"/>
              <a:ext cx="702832" cy="533758"/>
              <a:chOff x="732428" y="1277018"/>
              <a:chExt cx="702832" cy="533758"/>
            </a:xfrm>
          </p:grpSpPr>
          <p:sp>
            <p:nvSpPr>
              <p:cNvPr id="4401" name="Google Shape;4401;p6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3"/>
            <p:cNvGrpSpPr/>
            <p:nvPr/>
          </p:nvGrpSpPr>
          <p:grpSpPr>
            <a:xfrm>
              <a:off x="931170" y="1306653"/>
              <a:ext cx="647179" cy="474455"/>
              <a:chOff x="931170" y="1306653"/>
              <a:chExt cx="647179" cy="474455"/>
            </a:xfrm>
          </p:grpSpPr>
          <p:sp>
            <p:nvSpPr>
              <p:cNvPr id="4404" name="Google Shape;4404;p6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6" name="Google Shape;4406;p6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63"/>
          <p:cNvGrpSpPr/>
          <p:nvPr/>
        </p:nvGrpSpPr>
        <p:grpSpPr>
          <a:xfrm>
            <a:off x="3964037" y="1171363"/>
            <a:ext cx="634656" cy="699982"/>
            <a:chOff x="5985650" y="2860025"/>
            <a:chExt cx="1396075" cy="1539775"/>
          </a:xfrm>
        </p:grpSpPr>
        <p:sp>
          <p:nvSpPr>
            <p:cNvPr id="4408" name="Google Shape;4408;p6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3"/>
          <p:cNvGrpSpPr/>
          <p:nvPr/>
        </p:nvGrpSpPr>
        <p:grpSpPr>
          <a:xfrm>
            <a:off x="4719687" y="1171356"/>
            <a:ext cx="725845" cy="699975"/>
            <a:chOff x="4249973" y="1201875"/>
            <a:chExt cx="1958568" cy="1888762"/>
          </a:xfrm>
        </p:grpSpPr>
        <p:sp>
          <p:nvSpPr>
            <p:cNvPr id="4441" name="Google Shape;4441;p6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2" name="Google Shape;4442;p63"/>
            <p:cNvGrpSpPr/>
            <p:nvPr/>
          </p:nvGrpSpPr>
          <p:grpSpPr>
            <a:xfrm>
              <a:off x="5853086" y="1789142"/>
              <a:ext cx="355454" cy="1048099"/>
              <a:chOff x="5576108" y="2016725"/>
              <a:chExt cx="565200" cy="1666560"/>
            </a:xfrm>
          </p:grpSpPr>
          <p:sp>
            <p:nvSpPr>
              <p:cNvPr id="4443" name="Google Shape;4443;p6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44" name="Google Shape;4444;p6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3"/>
            <p:cNvGrpSpPr/>
            <p:nvPr/>
          </p:nvGrpSpPr>
          <p:grpSpPr>
            <a:xfrm>
              <a:off x="4869455" y="2691676"/>
              <a:ext cx="1013897" cy="398961"/>
              <a:chOff x="4012057" y="3451825"/>
              <a:chExt cx="1612175" cy="634379"/>
            </a:xfrm>
          </p:grpSpPr>
          <p:sp>
            <p:nvSpPr>
              <p:cNvPr id="4446" name="Google Shape;4446;p6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47" name="Google Shape;4447;p6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3"/>
            <p:cNvGrpSpPr/>
            <p:nvPr/>
          </p:nvGrpSpPr>
          <p:grpSpPr>
            <a:xfrm>
              <a:off x="4276937" y="2155961"/>
              <a:ext cx="651965" cy="891358"/>
              <a:chOff x="3069908" y="2599997"/>
              <a:chExt cx="1036675" cy="1417328"/>
            </a:xfrm>
          </p:grpSpPr>
          <p:sp>
            <p:nvSpPr>
              <p:cNvPr id="4449" name="Google Shape;4449;p6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50" name="Google Shape;4450;p6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3"/>
            <p:cNvGrpSpPr/>
            <p:nvPr/>
          </p:nvGrpSpPr>
          <p:grpSpPr>
            <a:xfrm>
              <a:off x="5054918" y="1201875"/>
              <a:ext cx="999548" cy="602711"/>
              <a:chOff x="4306958" y="1082925"/>
              <a:chExt cx="1589359" cy="958358"/>
            </a:xfrm>
          </p:grpSpPr>
          <p:sp>
            <p:nvSpPr>
              <p:cNvPr id="4452" name="Google Shape;4452;p6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53" name="Google Shape;4453;p6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3"/>
            <p:cNvGrpSpPr/>
            <p:nvPr/>
          </p:nvGrpSpPr>
          <p:grpSpPr>
            <a:xfrm>
              <a:off x="4249973" y="1303451"/>
              <a:ext cx="799317" cy="841334"/>
              <a:chOff x="3027033" y="1244439"/>
              <a:chExt cx="1270977" cy="1337786"/>
            </a:xfrm>
          </p:grpSpPr>
          <p:sp>
            <p:nvSpPr>
              <p:cNvPr id="4455" name="Google Shape;4455;p6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56" name="Google Shape;4456;p6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63"/>
          <p:cNvGrpSpPr/>
          <p:nvPr/>
        </p:nvGrpSpPr>
        <p:grpSpPr>
          <a:xfrm>
            <a:off x="4072551" y="2058137"/>
            <a:ext cx="750769" cy="683784"/>
            <a:chOff x="4204684" y="2104422"/>
            <a:chExt cx="699822" cy="637382"/>
          </a:xfrm>
        </p:grpSpPr>
        <p:grpSp>
          <p:nvGrpSpPr>
            <p:cNvPr id="4458" name="Google Shape;4458;p63"/>
            <p:cNvGrpSpPr/>
            <p:nvPr/>
          </p:nvGrpSpPr>
          <p:grpSpPr>
            <a:xfrm>
              <a:off x="4204684" y="2430067"/>
              <a:ext cx="342957" cy="311738"/>
              <a:chOff x="4204684" y="2430067"/>
              <a:chExt cx="342957" cy="311738"/>
            </a:xfrm>
          </p:grpSpPr>
          <p:sp>
            <p:nvSpPr>
              <p:cNvPr id="4459" name="Google Shape;4459;p6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3"/>
            <p:cNvGrpSpPr/>
            <p:nvPr/>
          </p:nvGrpSpPr>
          <p:grpSpPr>
            <a:xfrm>
              <a:off x="4561586" y="2430067"/>
              <a:ext cx="342920" cy="311738"/>
              <a:chOff x="4561586" y="2430067"/>
              <a:chExt cx="342920" cy="311738"/>
            </a:xfrm>
          </p:grpSpPr>
          <p:sp>
            <p:nvSpPr>
              <p:cNvPr id="4462" name="Google Shape;4462;p6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63"/>
            <p:cNvGrpSpPr/>
            <p:nvPr/>
          </p:nvGrpSpPr>
          <p:grpSpPr>
            <a:xfrm>
              <a:off x="4561586" y="2104422"/>
              <a:ext cx="342920" cy="311738"/>
              <a:chOff x="4561586" y="2104422"/>
              <a:chExt cx="342920" cy="311738"/>
            </a:xfrm>
          </p:grpSpPr>
          <p:sp>
            <p:nvSpPr>
              <p:cNvPr id="4465" name="Google Shape;4465;p6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3"/>
            <p:cNvGrpSpPr/>
            <p:nvPr/>
          </p:nvGrpSpPr>
          <p:grpSpPr>
            <a:xfrm>
              <a:off x="4204684" y="2104422"/>
              <a:ext cx="342957" cy="311664"/>
              <a:chOff x="4204684" y="2104422"/>
              <a:chExt cx="342957" cy="311664"/>
            </a:xfrm>
          </p:grpSpPr>
          <p:sp>
            <p:nvSpPr>
              <p:cNvPr id="4468" name="Google Shape;4468;p6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0" name="Google Shape;4470;p63"/>
          <p:cNvGrpSpPr/>
          <p:nvPr/>
        </p:nvGrpSpPr>
        <p:grpSpPr>
          <a:xfrm>
            <a:off x="5536984" y="1171351"/>
            <a:ext cx="660591" cy="688867"/>
            <a:chOff x="5830645" y="1267368"/>
            <a:chExt cx="530340" cy="553040"/>
          </a:xfrm>
        </p:grpSpPr>
        <p:sp>
          <p:nvSpPr>
            <p:cNvPr id="4471" name="Google Shape;4471;p6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63"/>
            <p:cNvGrpSpPr/>
            <p:nvPr/>
          </p:nvGrpSpPr>
          <p:grpSpPr>
            <a:xfrm>
              <a:off x="5830645" y="1267368"/>
              <a:ext cx="259743" cy="269909"/>
              <a:chOff x="5830645" y="1267368"/>
              <a:chExt cx="259743" cy="269909"/>
            </a:xfrm>
          </p:grpSpPr>
          <p:sp>
            <p:nvSpPr>
              <p:cNvPr id="4473" name="Google Shape;4473;p6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3"/>
            <p:cNvGrpSpPr/>
            <p:nvPr/>
          </p:nvGrpSpPr>
          <p:grpSpPr>
            <a:xfrm>
              <a:off x="6101293" y="1267368"/>
              <a:ext cx="259692" cy="269909"/>
              <a:chOff x="6101293" y="1267368"/>
              <a:chExt cx="259692" cy="269909"/>
            </a:xfrm>
          </p:grpSpPr>
          <p:sp>
            <p:nvSpPr>
              <p:cNvPr id="4476" name="Google Shape;4476;p6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3"/>
            <p:cNvGrpSpPr/>
            <p:nvPr/>
          </p:nvGrpSpPr>
          <p:grpSpPr>
            <a:xfrm>
              <a:off x="5830645" y="1550500"/>
              <a:ext cx="259692" cy="269909"/>
              <a:chOff x="5830645" y="1550500"/>
              <a:chExt cx="259692" cy="269909"/>
            </a:xfrm>
          </p:grpSpPr>
          <p:sp>
            <p:nvSpPr>
              <p:cNvPr id="4479" name="Google Shape;4479;p6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3"/>
            <p:cNvGrpSpPr/>
            <p:nvPr/>
          </p:nvGrpSpPr>
          <p:grpSpPr>
            <a:xfrm>
              <a:off x="6101293" y="1550500"/>
              <a:ext cx="259692" cy="269909"/>
              <a:chOff x="6101293" y="1550500"/>
              <a:chExt cx="259692" cy="269909"/>
            </a:xfrm>
          </p:grpSpPr>
          <p:sp>
            <p:nvSpPr>
              <p:cNvPr id="4482" name="Google Shape;4482;p6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4" name="Google Shape;4484;p63"/>
          <p:cNvGrpSpPr/>
          <p:nvPr/>
        </p:nvGrpSpPr>
        <p:grpSpPr>
          <a:xfrm>
            <a:off x="739138" y="2061810"/>
            <a:ext cx="697154" cy="679574"/>
            <a:chOff x="2679875" y="2361475"/>
            <a:chExt cx="780425" cy="760575"/>
          </a:xfrm>
        </p:grpSpPr>
        <p:sp>
          <p:nvSpPr>
            <p:cNvPr id="4485" name="Google Shape;4485;p6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63"/>
          <p:cNvGrpSpPr/>
          <p:nvPr/>
        </p:nvGrpSpPr>
        <p:grpSpPr>
          <a:xfrm>
            <a:off x="3138297" y="1171402"/>
            <a:ext cx="735829" cy="684547"/>
            <a:chOff x="3351965" y="1148808"/>
            <a:chExt cx="750770" cy="698375"/>
          </a:xfrm>
        </p:grpSpPr>
        <p:grpSp>
          <p:nvGrpSpPr>
            <p:cNvPr id="4492" name="Google Shape;4492;p63"/>
            <p:cNvGrpSpPr/>
            <p:nvPr/>
          </p:nvGrpSpPr>
          <p:grpSpPr>
            <a:xfrm>
              <a:off x="3586796" y="1148808"/>
              <a:ext cx="294857" cy="286830"/>
              <a:chOff x="3750225" y="1774000"/>
              <a:chExt cx="149575" cy="145525"/>
            </a:xfrm>
          </p:grpSpPr>
          <p:sp>
            <p:nvSpPr>
              <p:cNvPr id="4493" name="Google Shape;4493;p6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63"/>
            <p:cNvGrpSpPr/>
            <p:nvPr/>
          </p:nvGrpSpPr>
          <p:grpSpPr>
            <a:xfrm>
              <a:off x="3779245" y="1375768"/>
              <a:ext cx="323490" cy="286978"/>
              <a:chOff x="3847850" y="1889150"/>
              <a:chExt cx="164100" cy="145600"/>
            </a:xfrm>
          </p:grpSpPr>
          <p:sp>
            <p:nvSpPr>
              <p:cNvPr id="4496" name="Google Shape;4496;p6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63"/>
            <p:cNvGrpSpPr/>
            <p:nvPr/>
          </p:nvGrpSpPr>
          <p:grpSpPr>
            <a:xfrm>
              <a:off x="3351965" y="1330435"/>
              <a:ext cx="295449" cy="285401"/>
              <a:chOff x="3631100" y="1866150"/>
              <a:chExt cx="149875" cy="144800"/>
            </a:xfrm>
          </p:grpSpPr>
          <p:sp>
            <p:nvSpPr>
              <p:cNvPr id="4499" name="Google Shape;4499;p6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63"/>
            <p:cNvGrpSpPr/>
            <p:nvPr/>
          </p:nvGrpSpPr>
          <p:grpSpPr>
            <a:xfrm>
              <a:off x="3548208" y="1560352"/>
              <a:ext cx="294808" cy="286830"/>
              <a:chOff x="3730650" y="1982800"/>
              <a:chExt cx="149550" cy="145525"/>
            </a:xfrm>
          </p:grpSpPr>
          <p:sp>
            <p:nvSpPr>
              <p:cNvPr id="4502" name="Google Shape;4502;p6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4" name="Google Shape;4504;p63"/>
          <p:cNvGrpSpPr/>
          <p:nvPr/>
        </p:nvGrpSpPr>
        <p:grpSpPr>
          <a:xfrm>
            <a:off x="7639949" y="1171356"/>
            <a:ext cx="804565" cy="677795"/>
            <a:chOff x="7636443" y="1204988"/>
            <a:chExt cx="804565" cy="677795"/>
          </a:xfrm>
        </p:grpSpPr>
        <p:grpSp>
          <p:nvGrpSpPr>
            <p:cNvPr id="4505" name="Google Shape;4505;p63"/>
            <p:cNvGrpSpPr/>
            <p:nvPr/>
          </p:nvGrpSpPr>
          <p:grpSpPr>
            <a:xfrm>
              <a:off x="7636443" y="1509705"/>
              <a:ext cx="804565" cy="373078"/>
              <a:chOff x="7636443" y="1509705"/>
              <a:chExt cx="804565" cy="373078"/>
            </a:xfrm>
          </p:grpSpPr>
          <p:sp>
            <p:nvSpPr>
              <p:cNvPr id="4506" name="Google Shape;4506;p6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3"/>
            <p:cNvGrpSpPr/>
            <p:nvPr/>
          </p:nvGrpSpPr>
          <p:grpSpPr>
            <a:xfrm>
              <a:off x="7636443" y="1408133"/>
              <a:ext cx="804565" cy="373078"/>
              <a:chOff x="7636443" y="1408133"/>
              <a:chExt cx="804565" cy="373078"/>
            </a:xfrm>
          </p:grpSpPr>
          <p:sp>
            <p:nvSpPr>
              <p:cNvPr id="4509" name="Google Shape;4509;p6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3"/>
            <p:cNvGrpSpPr/>
            <p:nvPr/>
          </p:nvGrpSpPr>
          <p:grpSpPr>
            <a:xfrm>
              <a:off x="7636443" y="1306560"/>
              <a:ext cx="804565" cy="373078"/>
              <a:chOff x="7636443" y="1306560"/>
              <a:chExt cx="804565" cy="373078"/>
            </a:xfrm>
          </p:grpSpPr>
          <p:sp>
            <p:nvSpPr>
              <p:cNvPr id="4512" name="Google Shape;4512;p6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3"/>
            <p:cNvGrpSpPr/>
            <p:nvPr/>
          </p:nvGrpSpPr>
          <p:grpSpPr>
            <a:xfrm>
              <a:off x="7636443" y="1204988"/>
              <a:ext cx="804565" cy="373078"/>
              <a:chOff x="7636443" y="1204988"/>
              <a:chExt cx="804565" cy="373078"/>
            </a:xfrm>
          </p:grpSpPr>
          <p:sp>
            <p:nvSpPr>
              <p:cNvPr id="4515" name="Google Shape;4515;p6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7" name="Google Shape;4517;p63"/>
          <p:cNvGrpSpPr/>
          <p:nvPr/>
        </p:nvGrpSpPr>
        <p:grpSpPr>
          <a:xfrm>
            <a:off x="4978796" y="2078771"/>
            <a:ext cx="661339" cy="661188"/>
            <a:chOff x="3990000" y="975400"/>
            <a:chExt cx="3934200" cy="3933300"/>
          </a:xfrm>
        </p:grpSpPr>
        <p:sp>
          <p:nvSpPr>
            <p:cNvPr id="4518" name="Google Shape;4518;p6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63"/>
          <p:cNvGrpSpPr/>
          <p:nvPr/>
        </p:nvGrpSpPr>
        <p:grpSpPr>
          <a:xfrm>
            <a:off x="6622444" y="2057409"/>
            <a:ext cx="868881" cy="684241"/>
            <a:chOff x="6598259" y="2078634"/>
            <a:chExt cx="868881" cy="684241"/>
          </a:xfrm>
        </p:grpSpPr>
        <p:sp>
          <p:nvSpPr>
            <p:cNvPr id="4523" name="Google Shape;4523;p6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9" name="Google Shape;4529;p63"/>
            <p:cNvGrpSpPr/>
            <p:nvPr/>
          </p:nvGrpSpPr>
          <p:grpSpPr>
            <a:xfrm>
              <a:off x="6808175" y="2078634"/>
              <a:ext cx="452229" cy="684241"/>
              <a:chOff x="6808175" y="2078634"/>
              <a:chExt cx="452229" cy="684241"/>
            </a:xfrm>
          </p:grpSpPr>
          <p:sp>
            <p:nvSpPr>
              <p:cNvPr id="4530" name="Google Shape;4530;p6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63"/>
              <p:cNvGrpSpPr/>
              <p:nvPr/>
            </p:nvGrpSpPr>
            <p:grpSpPr>
              <a:xfrm>
                <a:off x="6821586" y="2078634"/>
                <a:ext cx="426871" cy="684241"/>
                <a:chOff x="6821586" y="2078634"/>
                <a:chExt cx="426871" cy="684241"/>
              </a:xfrm>
            </p:grpSpPr>
            <p:grpSp>
              <p:nvGrpSpPr>
                <p:cNvPr id="4537" name="Google Shape;4537;p63"/>
                <p:cNvGrpSpPr/>
                <p:nvPr/>
              </p:nvGrpSpPr>
              <p:grpSpPr>
                <a:xfrm>
                  <a:off x="6821586" y="2078634"/>
                  <a:ext cx="426871" cy="684241"/>
                  <a:chOff x="6821586" y="2078634"/>
                  <a:chExt cx="426871" cy="684241"/>
                </a:xfrm>
              </p:grpSpPr>
              <p:sp>
                <p:nvSpPr>
                  <p:cNvPr id="4538" name="Google Shape;4538;p6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6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3" name="Google Shape;4563;p63"/>
          <p:cNvGrpSpPr/>
          <p:nvPr/>
        </p:nvGrpSpPr>
        <p:grpSpPr>
          <a:xfrm>
            <a:off x="5795610" y="2063018"/>
            <a:ext cx="671358" cy="671358"/>
            <a:chOff x="6535625" y="760425"/>
            <a:chExt cx="1665900" cy="1665900"/>
          </a:xfrm>
        </p:grpSpPr>
        <p:sp>
          <p:nvSpPr>
            <p:cNvPr id="4564" name="Google Shape;4564;p63"/>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3"/>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3"/>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3"/>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3"/>
          <p:cNvGrpSpPr/>
          <p:nvPr/>
        </p:nvGrpSpPr>
        <p:grpSpPr>
          <a:xfrm>
            <a:off x="732427" y="3731418"/>
            <a:ext cx="1340789" cy="640830"/>
            <a:chOff x="238125" y="1151100"/>
            <a:chExt cx="7139450" cy="3412300"/>
          </a:xfrm>
        </p:grpSpPr>
        <p:sp>
          <p:nvSpPr>
            <p:cNvPr id="4569" name="Google Shape;4569;p6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63"/>
          <p:cNvGrpSpPr/>
          <p:nvPr/>
        </p:nvGrpSpPr>
        <p:grpSpPr>
          <a:xfrm>
            <a:off x="5599650" y="2934699"/>
            <a:ext cx="985357" cy="585764"/>
            <a:chOff x="5145061" y="2881789"/>
            <a:chExt cx="1107641" cy="658458"/>
          </a:xfrm>
        </p:grpSpPr>
        <p:grpSp>
          <p:nvGrpSpPr>
            <p:cNvPr id="4582" name="Google Shape;4582;p63"/>
            <p:cNvGrpSpPr/>
            <p:nvPr/>
          </p:nvGrpSpPr>
          <p:grpSpPr>
            <a:xfrm>
              <a:off x="5722989" y="3244587"/>
              <a:ext cx="529713" cy="295659"/>
              <a:chOff x="5722989" y="3244587"/>
              <a:chExt cx="529713" cy="295659"/>
            </a:xfrm>
          </p:grpSpPr>
          <p:sp>
            <p:nvSpPr>
              <p:cNvPr id="4583" name="Google Shape;4583;p6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84" name="Google Shape;4584;p6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85" name="Google Shape;4585;p63"/>
            <p:cNvGrpSpPr/>
            <p:nvPr/>
          </p:nvGrpSpPr>
          <p:grpSpPr>
            <a:xfrm>
              <a:off x="5145061" y="3244587"/>
              <a:ext cx="536807" cy="295659"/>
              <a:chOff x="5145061" y="3244587"/>
              <a:chExt cx="536807" cy="295659"/>
            </a:xfrm>
          </p:grpSpPr>
          <p:sp>
            <p:nvSpPr>
              <p:cNvPr id="4586" name="Google Shape;4586;p6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87" name="Google Shape;4587;p6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88" name="Google Shape;4588;p63"/>
            <p:cNvGrpSpPr/>
            <p:nvPr/>
          </p:nvGrpSpPr>
          <p:grpSpPr>
            <a:xfrm>
              <a:off x="5341327" y="2898245"/>
              <a:ext cx="532309" cy="614891"/>
              <a:chOff x="5341327" y="2898245"/>
              <a:chExt cx="532309" cy="614891"/>
            </a:xfrm>
          </p:grpSpPr>
          <p:sp>
            <p:nvSpPr>
              <p:cNvPr id="4589" name="Google Shape;4589;p6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90" name="Google Shape;4590;p6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91" name="Google Shape;4591;p63"/>
            <p:cNvGrpSpPr/>
            <p:nvPr/>
          </p:nvGrpSpPr>
          <p:grpSpPr>
            <a:xfrm>
              <a:off x="5532290" y="2881789"/>
              <a:ext cx="620516" cy="305456"/>
              <a:chOff x="5532290" y="2881789"/>
              <a:chExt cx="620516" cy="305456"/>
            </a:xfrm>
          </p:grpSpPr>
          <p:sp>
            <p:nvSpPr>
              <p:cNvPr id="4592" name="Google Shape;4592;p6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93" name="Google Shape;4593;p6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594" name="Google Shape;4594;p63"/>
          <p:cNvGrpSpPr/>
          <p:nvPr/>
        </p:nvGrpSpPr>
        <p:grpSpPr>
          <a:xfrm>
            <a:off x="8178573" y="3726757"/>
            <a:ext cx="269068" cy="645491"/>
            <a:chOff x="7026852" y="3311869"/>
            <a:chExt cx="434331" cy="1041954"/>
          </a:xfrm>
        </p:grpSpPr>
        <p:sp>
          <p:nvSpPr>
            <p:cNvPr id="4595" name="Google Shape;4595;p6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3"/>
          <p:cNvGrpSpPr/>
          <p:nvPr/>
        </p:nvGrpSpPr>
        <p:grpSpPr>
          <a:xfrm>
            <a:off x="6195154" y="3765995"/>
            <a:ext cx="293882" cy="293836"/>
            <a:chOff x="4873519" y="3311869"/>
            <a:chExt cx="499374" cy="499296"/>
          </a:xfrm>
        </p:grpSpPr>
        <p:sp>
          <p:nvSpPr>
            <p:cNvPr id="4599" name="Google Shape;4599;p6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3"/>
          <p:cNvGrpSpPr/>
          <p:nvPr/>
        </p:nvGrpSpPr>
        <p:grpSpPr>
          <a:xfrm>
            <a:off x="6195154" y="4078366"/>
            <a:ext cx="293882" cy="293882"/>
            <a:chOff x="4873519" y="3875839"/>
            <a:chExt cx="499374" cy="499374"/>
          </a:xfrm>
        </p:grpSpPr>
        <p:sp>
          <p:nvSpPr>
            <p:cNvPr id="4602" name="Google Shape;4602;p6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3"/>
          <p:cNvGrpSpPr/>
          <p:nvPr/>
        </p:nvGrpSpPr>
        <p:grpSpPr>
          <a:xfrm>
            <a:off x="2425681" y="2050319"/>
            <a:ext cx="698104" cy="698208"/>
            <a:chOff x="2565073" y="2075876"/>
            <a:chExt cx="672482" cy="672518"/>
          </a:xfrm>
        </p:grpSpPr>
        <p:sp>
          <p:nvSpPr>
            <p:cNvPr id="4605" name="Google Shape;4605;p6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63"/>
          <p:cNvGrpSpPr/>
          <p:nvPr/>
        </p:nvGrpSpPr>
        <p:grpSpPr>
          <a:xfrm>
            <a:off x="5649092" y="3734919"/>
            <a:ext cx="438354" cy="637329"/>
            <a:chOff x="1697726" y="3244179"/>
            <a:chExt cx="788124" cy="1146069"/>
          </a:xfrm>
        </p:grpSpPr>
        <p:sp>
          <p:nvSpPr>
            <p:cNvPr id="4612" name="Google Shape;4612;p6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4" name="Google Shape;4614;p63"/>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5" name="Google Shape;4615;p63"/>
          <p:cNvGrpSpPr/>
          <p:nvPr/>
        </p:nvGrpSpPr>
        <p:grpSpPr>
          <a:xfrm>
            <a:off x="7650306" y="2063282"/>
            <a:ext cx="799565" cy="670282"/>
            <a:chOff x="7617850" y="2063282"/>
            <a:chExt cx="799565" cy="670282"/>
          </a:xfrm>
        </p:grpSpPr>
        <p:cxnSp>
          <p:nvCxnSpPr>
            <p:cNvPr id="4616" name="Google Shape;4616;p6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17" name="Google Shape;4617;p6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18" name="Google Shape;4618;p6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19" name="Google Shape;4619;p6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20" name="Google Shape;4620;p6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21" name="Google Shape;4621;p6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22" name="Google Shape;4622;p63"/>
            <p:cNvGrpSpPr/>
            <p:nvPr/>
          </p:nvGrpSpPr>
          <p:grpSpPr>
            <a:xfrm>
              <a:off x="7734309" y="2063282"/>
              <a:ext cx="570957" cy="620095"/>
              <a:chOff x="7734309" y="2063282"/>
              <a:chExt cx="570957" cy="620095"/>
            </a:xfrm>
          </p:grpSpPr>
          <p:grpSp>
            <p:nvGrpSpPr>
              <p:cNvPr id="4623" name="Google Shape;4623;p63"/>
              <p:cNvGrpSpPr/>
              <p:nvPr/>
            </p:nvGrpSpPr>
            <p:grpSpPr>
              <a:xfrm>
                <a:off x="8031573" y="2063282"/>
                <a:ext cx="273693" cy="620095"/>
                <a:chOff x="8031573" y="2063282"/>
                <a:chExt cx="273693" cy="620095"/>
              </a:xfrm>
            </p:grpSpPr>
            <p:sp>
              <p:nvSpPr>
                <p:cNvPr id="4624" name="Google Shape;4624;p6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3"/>
              <p:cNvGrpSpPr/>
              <p:nvPr/>
            </p:nvGrpSpPr>
            <p:grpSpPr>
              <a:xfrm flipH="1">
                <a:off x="7734309" y="2063282"/>
                <a:ext cx="273693" cy="620095"/>
                <a:chOff x="8031573" y="2063282"/>
                <a:chExt cx="273693" cy="620095"/>
              </a:xfrm>
            </p:grpSpPr>
            <p:sp>
              <p:nvSpPr>
                <p:cNvPr id="4629" name="Google Shape;4629;p6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33" name="Google Shape;4633;p63"/>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3"/>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5" name="Google Shape;4635;p63"/>
          <p:cNvGrpSpPr/>
          <p:nvPr/>
        </p:nvGrpSpPr>
        <p:grpSpPr>
          <a:xfrm>
            <a:off x="7836913" y="2916765"/>
            <a:ext cx="602567" cy="601884"/>
            <a:chOff x="1186975" y="238125"/>
            <a:chExt cx="5244275" cy="5238325"/>
          </a:xfrm>
        </p:grpSpPr>
        <p:sp>
          <p:nvSpPr>
            <p:cNvPr id="4636" name="Google Shape;4636;p6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3"/>
          <p:cNvGrpSpPr/>
          <p:nvPr/>
        </p:nvGrpSpPr>
        <p:grpSpPr>
          <a:xfrm>
            <a:off x="3279650" y="2056249"/>
            <a:ext cx="651848" cy="687338"/>
            <a:chOff x="3400515" y="2056248"/>
            <a:chExt cx="698134" cy="735987"/>
          </a:xfrm>
        </p:grpSpPr>
        <p:grpSp>
          <p:nvGrpSpPr>
            <p:cNvPr id="4641" name="Google Shape;4641;p63"/>
            <p:cNvGrpSpPr/>
            <p:nvPr/>
          </p:nvGrpSpPr>
          <p:grpSpPr>
            <a:xfrm>
              <a:off x="3400515" y="2283913"/>
              <a:ext cx="312919" cy="219900"/>
              <a:chOff x="3400515" y="2283913"/>
              <a:chExt cx="312919" cy="219900"/>
            </a:xfrm>
          </p:grpSpPr>
          <p:sp>
            <p:nvSpPr>
              <p:cNvPr id="4642" name="Google Shape;4642;p6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43" name="Google Shape;4643;p6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44" name="Google Shape;4644;p63"/>
            <p:cNvGrpSpPr/>
            <p:nvPr/>
          </p:nvGrpSpPr>
          <p:grpSpPr>
            <a:xfrm>
              <a:off x="3547823" y="2461089"/>
              <a:ext cx="219900" cy="331146"/>
              <a:chOff x="3547823" y="2461089"/>
              <a:chExt cx="219900" cy="331146"/>
            </a:xfrm>
          </p:grpSpPr>
          <p:sp>
            <p:nvSpPr>
              <p:cNvPr id="4645" name="Google Shape;4645;p6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46" name="Google Shape;4646;p6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647" name="Google Shape;4647;p63"/>
            <p:cNvGrpSpPr/>
            <p:nvPr/>
          </p:nvGrpSpPr>
          <p:grpSpPr>
            <a:xfrm>
              <a:off x="3734138" y="2461089"/>
              <a:ext cx="219900" cy="331146"/>
              <a:chOff x="3734138" y="2461089"/>
              <a:chExt cx="219900" cy="331146"/>
            </a:xfrm>
          </p:grpSpPr>
          <p:sp>
            <p:nvSpPr>
              <p:cNvPr id="4648" name="Google Shape;4648;p6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49" name="Google Shape;4649;p6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650" name="Google Shape;4650;p63"/>
            <p:cNvGrpSpPr/>
            <p:nvPr/>
          </p:nvGrpSpPr>
          <p:grpSpPr>
            <a:xfrm>
              <a:off x="3787560" y="2281742"/>
              <a:ext cx="311089" cy="219900"/>
              <a:chOff x="3787560" y="2281742"/>
              <a:chExt cx="311089" cy="219900"/>
            </a:xfrm>
          </p:grpSpPr>
          <p:sp>
            <p:nvSpPr>
              <p:cNvPr id="4651" name="Google Shape;4651;p6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52" name="Google Shape;4652;p6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653" name="Google Shape;4653;p63"/>
            <p:cNvGrpSpPr/>
            <p:nvPr/>
          </p:nvGrpSpPr>
          <p:grpSpPr>
            <a:xfrm>
              <a:off x="3637290" y="2056248"/>
              <a:ext cx="219900" cy="330736"/>
              <a:chOff x="3637290" y="2056248"/>
              <a:chExt cx="219900" cy="330736"/>
            </a:xfrm>
          </p:grpSpPr>
          <p:sp>
            <p:nvSpPr>
              <p:cNvPr id="4654" name="Google Shape;4654;p6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655" name="Google Shape;4655;p6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656" name="Google Shape;4656;p63"/>
          <p:cNvGrpSpPr/>
          <p:nvPr/>
        </p:nvGrpSpPr>
        <p:grpSpPr>
          <a:xfrm>
            <a:off x="2571356" y="2926255"/>
            <a:ext cx="1268144" cy="592394"/>
            <a:chOff x="238125" y="1188750"/>
            <a:chExt cx="7140450" cy="3335550"/>
          </a:xfrm>
        </p:grpSpPr>
        <p:sp>
          <p:nvSpPr>
            <p:cNvPr id="4657" name="Google Shape;4657;p6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63"/>
          <p:cNvGrpSpPr/>
          <p:nvPr/>
        </p:nvGrpSpPr>
        <p:grpSpPr>
          <a:xfrm>
            <a:off x="6679257" y="2928410"/>
            <a:ext cx="1053944" cy="590147"/>
            <a:chOff x="238125" y="1335475"/>
            <a:chExt cx="5418735" cy="3034175"/>
          </a:xfrm>
        </p:grpSpPr>
        <p:sp>
          <p:nvSpPr>
            <p:cNvPr id="4663" name="Google Shape;4663;p6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3"/>
          <p:cNvGrpSpPr/>
          <p:nvPr/>
        </p:nvGrpSpPr>
        <p:grpSpPr>
          <a:xfrm>
            <a:off x="4110066" y="3733309"/>
            <a:ext cx="1268207" cy="638939"/>
            <a:chOff x="3967651" y="3645904"/>
            <a:chExt cx="1479304" cy="745292"/>
          </a:xfrm>
        </p:grpSpPr>
        <p:grpSp>
          <p:nvGrpSpPr>
            <p:cNvPr id="4667" name="Google Shape;4667;p63"/>
            <p:cNvGrpSpPr/>
            <p:nvPr/>
          </p:nvGrpSpPr>
          <p:grpSpPr>
            <a:xfrm>
              <a:off x="3967651" y="4009026"/>
              <a:ext cx="1479304" cy="382170"/>
              <a:chOff x="3967651" y="4009026"/>
              <a:chExt cx="1479304" cy="382170"/>
            </a:xfrm>
          </p:grpSpPr>
          <p:grpSp>
            <p:nvGrpSpPr>
              <p:cNvPr id="4668" name="Google Shape;4668;p63"/>
              <p:cNvGrpSpPr/>
              <p:nvPr/>
            </p:nvGrpSpPr>
            <p:grpSpPr>
              <a:xfrm>
                <a:off x="4892216" y="4195630"/>
                <a:ext cx="554739" cy="195566"/>
                <a:chOff x="3604375" y="4892160"/>
                <a:chExt cx="1651500" cy="582215"/>
              </a:xfrm>
            </p:grpSpPr>
            <p:sp>
              <p:nvSpPr>
                <p:cNvPr id="4669" name="Google Shape;4669;p6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63"/>
              <p:cNvGrpSpPr/>
              <p:nvPr/>
            </p:nvGrpSpPr>
            <p:grpSpPr>
              <a:xfrm>
                <a:off x="3967651" y="4146303"/>
                <a:ext cx="579402" cy="244893"/>
                <a:chOff x="851875" y="4745310"/>
                <a:chExt cx="1724925" cy="729065"/>
              </a:xfrm>
            </p:grpSpPr>
            <p:sp>
              <p:nvSpPr>
                <p:cNvPr id="4672" name="Google Shape;4672;p6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63"/>
              <p:cNvGrpSpPr/>
              <p:nvPr/>
            </p:nvGrpSpPr>
            <p:grpSpPr>
              <a:xfrm>
                <a:off x="4460753" y="4009026"/>
                <a:ext cx="493110" cy="382170"/>
                <a:chOff x="2319875" y="4336625"/>
                <a:chExt cx="1468025" cy="1137750"/>
              </a:xfrm>
            </p:grpSpPr>
            <p:sp>
              <p:nvSpPr>
                <p:cNvPr id="4675" name="Google Shape;4675;p6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7" name="Google Shape;4677;p63"/>
            <p:cNvGrpSpPr/>
            <p:nvPr/>
          </p:nvGrpSpPr>
          <p:grpSpPr>
            <a:xfrm>
              <a:off x="4479443" y="3645904"/>
              <a:ext cx="455965" cy="388789"/>
              <a:chOff x="2957425" y="238100"/>
              <a:chExt cx="1910200" cy="1628775"/>
            </a:xfrm>
          </p:grpSpPr>
          <p:sp>
            <p:nvSpPr>
              <p:cNvPr id="4678" name="Google Shape;4678;p6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8" name="Google Shape;4688;p63"/>
          <p:cNvGrpSpPr/>
          <p:nvPr/>
        </p:nvGrpSpPr>
        <p:grpSpPr>
          <a:xfrm>
            <a:off x="2496179" y="3734510"/>
            <a:ext cx="1243128" cy="637739"/>
            <a:chOff x="2496310" y="3693351"/>
            <a:chExt cx="1342906" cy="688926"/>
          </a:xfrm>
        </p:grpSpPr>
        <p:grpSp>
          <p:nvGrpSpPr>
            <p:cNvPr id="4689" name="Google Shape;4689;p63"/>
            <p:cNvGrpSpPr/>
            <p:nvPr/>
          </p:nvGrpSpPr>
          <p:grpSpPr>
            <a:xfrm>
              <a:off x="2496310" y="3693351"/>
              <a:ext cx="1342906" cy="688875"/>
              <a:chOff x="2496310" y="3693351"/>
              <a:chExt cx="1342906" cy="688875"/>
            </a:xfrm>
          </p:grpSpPr>
          <p:sp>
            <p:nvSpPr>
              <p:cNvPr id="4690" name="Google Shape;4690;p6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6" name="Google Shape;4696;p63"/>
              <p:cNvCxnSpPr>
                <a:stCxn id="469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697" name="Google Shape;4697;p63"/>
              <p:cNvCxnSpPr>
                <a:stCxn id="469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698" name="Google Shape;4698;p63"/>
              <p:cNvCxnSpPr>
                <a:stCxn id="469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99" name="Google Shape;4699;p63"/>
              <p:cNvCxnSpPr>
                <a:stCxn id="469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00" name="Google Shape;4700;p63"/>
              <p:cNvCxnSpPr>
                <a:stCxn id="469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01" name="Google Shape;4701;p63"/>
            <p:cNvGrpSpPr/>
            <p:nvPr/>
          </p:nvGrpSpPr>
          <p:grpSpPr>
            <a:xfrm>
              <a:off x="2675275" y="3930557"/>
              <a:ext cx="1003306" cy="451719"/>
              <a:chOff x="2675275" y="4174282"/>
              <a:chExt cx="1003306" cy="451719"/>
            </a:xfrm>
          </p:grpSpPr>
          <p:sp>
            <p:nvSpPr>
              <p:cNvPr id="4702" name="Google Shape;4702;p6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5" name="Google Shape;4705;p63"/>
          <p:cNvGrpSpPr/>
          <p:nvPr/>
        </p:nvGrpSpPr>
        <p:grpSpPr>
          <a:xfrm>
            <a:off x="1669850" y="1171356"/>
            <a:ext cx="574511" cy="874709"/>
            <a:chOff x="1715404" y="1112080"/>
            <a:chExt cx="642270" cy="977984"/>
          </a:xfrm>
        </p:grpSpPr>
        <p:grpSp>
          <p:nvGrpSpPr>
            <p:cNvPr id="4706" name="Google Shape;4706;p63"/>
            <p:cNvGrpSpPr/>
            <p:nvPr/>
          </p:nvGrpSpPr>
          <p:grpSpPr>
            <a:xfrm>
              <a:off x="1715404" y="1112080"/>
              <a:ext cx="642270" cy="977984"/>
              <a:chOff x="1715404" y="1112080"/>
              <a:chExt cx="642270" cy="977984"/>
            </a:xfrm>
          </p:grpSpPr>
          <p:sp>
            <p:nvSpPr>
              <p:cNvPr id="4707" name="Google Shape;4707;p6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63"/>
            <p:cNvGrpSpPr/>
            <p:nvPr/>
          </p:nvGrpSpPr>
          <p:grpSpPr>
            <a:xfrm>
              <a:off x="1768927" y="1165603"/>
              <a:ext cx="535225" cy="851367"/>
              <a:chOff x="1768927" y="1165603"/>
              <a:chExt cx="535225" cy="851367"/>
            </a:xfrm>
          </p:grpSpPr>
          <p:sp>
            <p:nvSpPr>
              <p:cNvPr id="4710" name="Google Shape;4710;p6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63"/>
            <p:cNvGrpSpPr/>
            <p:nvPr/>
          </p:nvGrpSpPr>
          <p:grpSpPr>
            <a:xfrm>
              <a:off x="1822449" y="1219125"/>
              <a:ext cx="428180" cy="718859"/>
              <a:chOff x="1822449" y="1219125"/>
              <a:chExt cx="428180" cy="718859"/>
            </a:xfrm>
          </p:grpSpPr>
          <p:sp>
            <p:nvSpPr>
              <p:cNvPr id="4713" name="Google Shape;4713;p6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63"/>
            <p:cNvGrpSpPr/>
            <p:nvPr/>
          </p:nvGrpSpPr>
          <p:grpSpPr>
            <a:xfrm>
              <a:off x="1875972" y="1272648"/>
              <a:ext cx="321135" cy="586939"/>
              <a:chOff x="1875972" y="1272648"/>
              <a:chExt cx="321135" cy="586939"/>
            </a:xfrm>
          </p:grpSpPr>
          <p:sp>
            <p:nvSpPr>
              <p:cNvPr id="4716" name="Google Shape;4716;p6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8" name="Google Shape;4718;p63"/>
          <p:cNvGrpSpPr/>
          <p:nvPr/>
        </p:nvGrpSpPr>
        <p:grpSpPr>
          <a:xfrm>
            <a:off x="7777011" y="3728078"/>
            <a:ext cx="293855" cy="644170"/>
            <a:chOff x="241025" y="3151575"/>
            <a:chExt cx="293855" cy="644170"/>
          </a:xfrm>
        </p:grpSpPr>
        <p:sp>
          <p:nvSpPr>
            <p:cNvPr id="4719" name="Google Shape;4719;p6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3"/>
          <p:cNvGrpSpPr/>
          <p:nvPr/>
        </p:nvGrpSpPr>
        <p:grpSpPr>
          <a:xfrm>
            <a:off x="724994" y="2928078"/>
            <a:ext cx="1779649" cy="591620"/>
            <a:chOff x="246070" y="1983375"/>
            <a:chExt cx="1855347" cy="616849"/>
          </a:xfrm>
        </p:grpSpPr>
        <p:sp>
          <p:nvSpPr>
            <p:cNvPr id="4722" name="Google Shape;4722;p6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63"/>
          <p:cNvGrpSpPr/>
          <p:nvPr/>
        </p:nvGrpSpPr>
        <p:grpSpPr>
          <a:xfrm>
            <a:off x="2335861" y="1171356"/>
            <a:ext cx="711055" cy="745993"/>
            <a:chOff x="2496269" y="1171698"/>
            <a:chExt cx="761953" cy="799392"/>
          </a:xfrm>
        </p:grpSpPr>
        <p:grpSp>
          <p:nvGrpSpPr>
            <p:cNvPr id="4732" name="Google Shape;4732;p63"/>
            <p:cNvGrpSpPr/>
            <p:nvPr/>
          </p:nvGrpSpPr>
          <p:grpSpPr>
            <a:xfrm>
              <a:off x="2496269" y="1171698"/>
              <a:ext cx="761953" cy="723022"/>
              <a:chOff x="2496269" y="1171698"/>
              <a:chExt cx="761953" cy="723022"/>
            </a:xfrm>
          </p:grpSpPr>
          <p:sp>
            <p:nvSpPr>
              <p:cNvPr id="4733" name="Google Shape;4733;p6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63"/>
              <p:cNvGrpSpPr/>
              <p:nvPr/>
            </p:nvGrpSpPr>
            <p:grpSpPr>
              <a:xfrm>
                <a:off x="2496269" y="1171698"/>
                <a:ext cx="761953" cy="723022"/>
                <a:chOff x="2496269" y="1120652"/>
                <a:chExt cx="761953" cy="723022"/>
              </a:xfrm>
            </p:grpSpPr>
            <p:grpSp>
              <p:nvGrpSpPr>
                <p:cNvPr id="4736" name="Google Shape;4736;p63"/>
                <p:cNvGrpSpPr/>
                <p:nvPr/>
              </p:nvGrpSpPr>
              <p:grpSpPr>
                <a:xfrm>
                  <a:off x="2496269" y="1120652"/>
                  <a:ext cx="761953" cy="723022"/>
                  <a:chOff x="2496269" y="1120652"/>
                  <a:chExt cx="761953" cy="723022"/>
                </a:xfrm>
              </p:grpSpPr>
              <p:grpSp>
                <p:nvGrpSpPr>
                  <p:cNvPr id="4737" name="Google Shape;4737;p63"/>
                  <p:cNvGrpSpPr/>
                  <p:nvPr/>
                </p:nvGrpSpPr>
                <p:grpSpPr>
                  <a:xfrm>
                    <a:off x="2496269" y="1304589"/>
                    <a:ext cx="407089" cy="305057"/>
                    <a:chOff x="2496269" y="1304589"/>
                    <a:chExt cx="407089" cy="305057"/>
                  </a:xfrm>
                </p:grpSpPr>
                <p:sp>
                  <p:nvSpPr>
                    <p:cNvPr id="4738" name="Google Shape;4738;p6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63"/>
                  <p:cNvGrpSpPr/>
                  <p:nvPr/>
                </p:nvGrpSpPr>
                <p:grpSpPr>
                  <a:xfrm>
                    <a:off x="2586468" y="1493376"/>
                    <a:ext cx="358850" cy="349656"/>
                    <a:chOff x="2586468" y="1493376"/>
                    <a:chExt cx="358850" cy="349656"/>
                  </a:xfrm>
                </p:grpSpPr>
                <p:sp>
                  <p:nvSpPr>
                    <p:cNvPr id="4741" name="Google Shape;4741;p6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63"/>
                  <p:cNvGrpSpPr/>
                  <p:nvPr/>
                </p:nvGrpSpPr>
                <p:grpSpPr>
                  <a:xfrm>
                    <a:off x="2807939" y="1494024"/>
                    <a:ext cx="358857" cy="349650"/>
                    <a:chOff x="2807939" y="1494024"/>
                    <a:chExt cx="358857" cy="349650"/>
                  </a:xfrm>
                </p:grpSpPr>
                <p:sp>
                  <p:nvSpPr>
                    <p:cNvPr id="4744" name="Google Shape;4744;p6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63"/>
                  <p:cNvGrpSpPr/>
                  <p:nvPr/>
                </p:nvGrpSpPr>
                <p:grpSpPr>
                  <a:xfrm>
                    <a:off x="2851133" y="1305635"/>
                    <a:ext cx="407089" cy="305057"/>
                    <a:chOff x="2851133" y="1305635"/>
                    <a:chExt cx="407089" cy="305057"/>
                  </a:xfrm>
                </p:grpSpPr>
                <p:sp>
                  <p:nvSpPr>
                    <p:cNvPr id="4747" name="Google Shape;4747;p6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63"/>
                  <p:cNvGrpSpPr/>
                  <p:nvPr/>
                </p:nvGrpSpPr>
                <p:grpSpPr>
                  <a:xfrm>
                    <a:off x="2727495" y="1120652"/>
                    <a:ext cx="300271" cy="396358"/>
                    <a:chOff x="2727495" y="1120652"/>
                    <a:chExt cx="300271" cy="396358"/>
                  </a:xfrm>
                </p:grpSpPr>
                <p:sp>
                  <p:nvSpPr>
                    <p:cNvPr id="4750" name="Google Shape;4750;p6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2" name="Google Shape;4752;p63"/>
                <p:cNvGrpSpPr/>
                <p:nvPr/>
              </p:nvGrpSpPr>
              <p:grpSpPr>
                <a:xfrm>
                  <a:off x="2722305" y="1350460"/>
                  <a:ext cx="308357" cy="308344"/>
                  <a:chOff x="2722305" y="1350460"/>
                  <a:chExt cx="308357" cy="308344"/>
                </a:xfrm>
              </p:grpSpPr>
              <p:sp>
                <p:nvSpPr>
                  <p:cNvPr id="4753" name="Google Shape;4753;p6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4" name="Google Shape;4754;p63"/>
                  <p:cNvGrpSpPr/>
                  <p:nvPr/>
                </p:nvGrpSpPr>
                <p:grpSpPr>
                  <a:xfrm>
                    <a:off x="2725064" y="1364529"/>
                    <a:ext cx="297954" cy="280182"/>
                    <a:chOff x="2725064" y="1364529"/>
                    <a:chExt cx="297954" cy="280182"/>
                  </a:xfrm>
                </p:grpSpPr>
                <p:sp>
                  <p:nvSpPr>
                    <p:cNvPr id="4755" name="Google Shape;4755;p6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760" name="Google Shape;4760;p6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63"/>
          <p:cNvGrpSpPr/>
          <p:nvPr/>
        </p:nvGrpSpPr>
        <p:grpSpPr>
          <a:xfrm>
            <a:off x="3924561" y="2927462"/>
            <a:ext cx="1569144" cy="591015"/>
            <a:chOff x="3820100" y="3023049"/>
            <a:chExt cx="1303926" cy="491162"/>
          </a:xfrm>
        </p:grpSpPr>
        <p:grpSp>
          <p:nvGrpSpPr>
            <p:cNvPr id="4766" name="Google Shape;4766;p63"/>
            <p:cNvGrpSpPr/>
            <p:nvPr/>
          </p:nvGrpSpPr>
          <p:grpSpPr>
            <a:xfrm>
              <a:off x="3820100" y="3023072"/>
              <a:ext cx="1303926" cy="491139"/>
              <a:chOff x="3820100" y="3023072"/>
              <a:chExt cx="1303926" cy="491139"/>
            </a:xfrm>
          </p:grpSpPr>
          <p:sp>
            <p:nvSpPr>
              <p:cNvPr id="4767" name="Google Shape;4767;p6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3"/>
            <p:cNvGrpSpPr/>
            <p:nvPr/>
          </p:nvGrpSpPr>
          <p:grpSpPr>
            <a:xfrm>
              <a:off x="4132439" y="3023645"/>
              <a:ext cx="393633" cy="177096"/>
              <a:chOff x="4132439" y="3023645"/>
              <a:chExt cx="393633" cy="177096"/>
            </a:xfrm>
          </p:grpSpPr>
          <p:sp>
            <p:nvSpPr>
              <p:cNvPr id="4770" name="Google Shape;4770;p6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3"/>
            <p:cNvGrpSpPr/>
            <p:nvPr/>
          </p:nvGrpSpPr>
          <p:grpSpPr>
            <a:xfrm>
              <a:off x="3921811" y="3023049"/>
              <a:ext cx="1002397" cy="388943"/>
              <a:chOff x="3921811" y="3023049"/>
              <a:chExt cx="1002397" cy="388943"/>
            </a:xfrm>
          </p:grpSpPr>
          <p:sp>
            <p:nvSpPr>
              <p:cNvPr id="4773" name="Google Shape;4773;p6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3"/>
            <p:cNvGrpSpPr/>
            <p:nvPr/>
          </p:nvGrpSpPr>
          <p:grpSpPr>
            <a:xfrm>
              <a:off x="4023645" y="3023049"/>
              <a:ext cx="683032" cy="286722"/>
              <a:chOff x="4023645" y="3023049"/>
              <a:chExt cx="683032" cy="286722"/>
            </a:xfrm>
          </p:grpSpPr>
          <p:sp>
            <p:nvSpPr>
              <p:cNvPr id="4776" name="Google Shape;4776;p6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8" name="Google Shape;4778;p63"/>
          <p:cNvGrpSpPr/>
          <p:nvPr/>
        </p:nvGrpSpPr>
        <p:grpSpPr>
          <a:xfrm>
            <a:off x="1556683" y="2054307"/>
            <a:ext cx="713522" cy="688025"/>
            <a:chOff x="1706078" y="2092648"/>
            <a:chExt cx="660913" cy="637296"/>
          </a:xfrm>
        </p:grpSpPr>
        <p:sp>
          <p:nvSpPr>
            <p:cNvPr id="4779" name="Google Shape;4779;p6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0" name="Google Shape;4780;p63"/>
            <p:cNvGrpSpPr/>
            <p:nvPr/>
          </p:nvGrpSpPr>
          <p:grpSpPr>
            <a:xfrm>
              <a:off x="1706078" y="2092648"/>
              <a:ext cx="660913" cy="575241"/>
              <a:chOff x="1706078" y="2092648"/>
              <a:chExt cx="660913" cy="575241"/>
            </a:xfrm>
          </p:grpSpPr>
          <p:sp>
            <p:nvSpPr>
              <p:cNvPr id="4781" name="Google Shape;4781;p6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4" name="Google Shape;4784;p63"/>
          <p:cNvGrpSpPr/>
          <p:nvPr/>
        </p:nvGrpSpPr>
        <p:grpSpPr>
          <a:xfrm>
            <a:off x="6318542" y="1171856"/>
            <a:ext cx="1317459" cy="684168"/>
            <a:chOff x="238125" y="999450"/>
            <a:chExt cx="7140700" cy="3708225"/>
          </a:xfrm>
        </p:grpSpPr>
        <p:sp>
          <p:nvSpPr>
            <p:cNvPr id="4785" name="Google Shape;4785;p6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4797"/>
        <p:cNvGrpSpPr/>
        <p:nvPr/>
      </p:nvGrpSpPr>
      <p:grpSpPr>
        <a:xfrm>
          <a:off x="0" y="0"/>
          <a:ext cx="0" cy="0"/>
          <a:chOff x="0" y="0"/>
          <a:chExt cx="0" cy="0"/>
        </a:xfrm>
      </p:grpSpPr>
      <p:grpSp>
        <p:nvGrpSpPr>
          <p:cNvPr id="4798" name="Google Shape;4798;p64"/>
          <p:cNvGrpSpPr/>
          <p:nvPr/>
        </p:nvGrpSpPr>
        <p:grpSpPr>
          <a:xfrm>
            <a:off x="729238" y="1179665"/>
            <a:ext cx="1636117" cy="1526144"/>
            <a:chOff x="729238" y="1179665"/>
            <a:chExt cx="1636117" cy="1526144"/>
          </a:xfrm>
        </p:grpSpPr>
        <p:grpSp>
          <p:nvGrpSpPr>
            <p:cNvPr id="4799" name="Google Shape;4799;p64"/>
            <p:cNvGrpSpPr/>
            <p:nvPr/>
          </p:nvGrpSpPr>
          <p:grpSpPr>
            <a:xfrm>
              <a:off x="729238" y="1179665"/>
              <a:ext cx="80700" cy="1526144"/>
              <a:chOff x="729238" y="1179665"/>
              <a:chExt cx="80700" cy="1526144"/>
            </a:xfrm>
          </p:grpSpPr>
          <p:sp>
            <p:nvSpPr>
              <p:cNvPr id="4800" name="Google Shape;4800;p6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64"/>
            <p:cNvGrpSpPr/>
            <p:nvPr/>
          </p:nvGrpSpPr>
          <p:grpSpPr>
            <a:xfrm>
              <a:off x="903098" y="1179665"/>
              <a:ext cx="80700" cy="1526144"/>
              <a:chOff x="903098" y="1179665"/>
              <a:chExt cx="80700" cy="1526144"/>
            </a:xfrm>
          </p:grpSpPr>
          <p:sp>
            <p:nvSpPr>
              <p:cNvPr id="4811" name="Google Shape;4811;p6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64"/>
            <p:cNvGrpSpPr/>
            <p:nvPr/>
          </p:nvGrpSpPr>
          <p:grpSpPr>
            <a:xfrm>
              <a:off x="1076958" y="1179665"/>
              <a:ext cx="80700" cy="1526144"/>
              <a:chOff x="1076958" y="1179665"/>
              <a:chExt cx="80700" cy="1526144"/>
            </a:xfrm>
          </p:grpSpPr>
          <p:sp>
            <p:nvSpPr>
              <p:cNvPr id="4822" name="Google Shape;4822;p6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64"/>
            <p:cNvGrpSpPr/>
            <p:nvPr/>
          </p:nvGrpSpPr>
          <p:grpSpPr>
            <a:xfrm>
              <a:off x="1247707" y="1179665"/>
              <a:ext cx="80700" cy="1526144"/>
              <a:chOff x="1247707" y="1179665"/>
              <a:chExt cx="80700" cy="1526144"/>
            </a:xfrm>
          </p:grpSpPr>
          <p:sp>
            <p:nvSpPr>
              <p:cNvPr id="4833" name="Google Shape;4833;p6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64"/>
            <p:cNvGrpSpPr/>
            <p:nvPr/>
          </p:nvGrpSpPr>
          <p:grpSpPr>
            <a:xfrm>
              <a:off x="1421567" y="1179665"/>
              <a:ext cx="80700" cy="1526144"/>
              <a:chOff x="1421567" y="1179665"/>
              <a:chExt cx="80700" cy="1526144"/>
            </a:xfrm>
          </p:grpSpPr>
          <p:sp>
            <p:nvSpPr>
              <p:cNvPr id="4844" name="Google Shape;4844;p6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64"/>
            <p:cNvGrpSpPr/>
            <p:nvPr/>
          </p:nvGrpSpPr>
          <p:grpSpPr>
            <a:xfrm>
              <a:off x="1592327" y="1179665"/>
              <a:ext cx="80700" cy="1526144"/>
              <a:chOff x="1592327" y="1179665"/>
              <a:chExt cx="80700" cy="1526144"/>
            </a:xfrm>
          </p:grpSpPr>
          <p:sp>
            <p:nvSpPr>
              <p:cNvPr id="4855" name="Google Shape;4855;p6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4"/>
            <p:cNvGrpSpPr/>
            <p:nvPr/>
          </p:nvGrpSpPr>
          <p:grpSpPr>
            <a:xfrm>
              <a:off x="1766187" y="1179665"/>
              <a:ext cx="80700" cy="1526144"/>
              <a:chOff x="1766187" y="1179665"/>
              <a:chExt cx="80700" cy="1526144"/>
            </a:xfrm>
          </p:grpSpPr>
          <p:sp>
            <p:nvSpPr>
              <p:cNvPr id="4866" name="Google Shape;4866;p6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4"/>
            <p:cNvGrpSpPr/>
            <p:nvPr/>
          </p:nvGrpSpPr>
          <p:grpSpPr>
            <a:xfrm>
              <a:off x="1936935" y="1179665"/>
              <a:ext cx="80700" cy="1526144"/>
              <a:chOff x="1936935" y="1179665"/>
              <a:chExt cx="80700" cy="1526144"/>
            </a:xfrm>
          </p:grpSpPr>
          <p:sp>
            <p:nvSpPr>
              <p:cNvPr id="4877" name="Google Shape;4877;p6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64"/>
            <p:cNvGrpSpPr/>
            <p:nvPr/>
          </p:nvGrpSpPr>
          <p:grpSpPr>
            <a:xfrm>
              <a:off x="2110795" y="1179665"/>
              <a:ext cx="80700" cy="1526144"/>
              <a:chOff x="2110795" y="1179665"/>
              <a:chExt cx="80700" cy="1526144"/>
            </a:xfrm>
          </p:grpSpPr>
          <p:sp>
            <p:nvSpPr>
              <p:cNvPr id="4888" name="Google Shape;4888;p6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64"/>
            <p:cNvGrpSpPr/>
            <p:nvPr/>
          </p:nvGrpSpPr>
          <p:grpSpPr>
            <a:xfrm>
              <a:off x="2284655" y="1179665"/>
              <a:ext cx="80700" cy="1526144"/>
              <a:chOff x="2284655" y="1179665"/>
              <a:chExt cx="80700" cy="1526144"/>
            </a:xfrm>
          </p:grpSpPr>
          <p:sp>
            <p:nvSpPr>
              <p:cNvPr id="4899" name="Google Shape;4899;p6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9" name="Google Shape;4909;p64"/>
          <p:cNvGrpSpPr/>
          <p:nvPr/>
        </p:nvGrpSpPr>
        <p:grpSpPr>
          <a:xfrm>
            <a:off x="2623904" y="1198803"/>
            <a:ext cx="1364248" cy="1102133"/>
            <a:chOff x="2623904" y="1198803"/>
            <a:chExt cx="1364248" cy="1102133"/>
          </a:xfrm>
        </p:grpSpPr>
        <p:grpSp>
          <p:nvGrpSpPr>
            <p:cNvPr id="4910" name="Google Shape;4910;p64"/>
            <p:cNvGrpSpPr/>
            <p:nvPr/>
          </p:nvGrpSpPr>
          <p:grpSpPr>
            <a:xfrm>
              <a:off x="2623907" y="1198803"/>
              <a:ext cx="1364245" cy="273000"/>
              <a:chOff x="2623907" y="1198803"/>
              <a:chExt cx="1364245" cy="273000"/>
            </a:xfrm>
          </p:grpSpPr>
          <p:sp>
            <p:nvSpPr>
              <p:cNvPr id="4911" name="Google Shape;4911;p6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4"/>
            <p:cNvGrpSpPr/>
            <p:nvPr/>
          </p:nvGrpSpPr>
          <p:grpSpPr>
            <a:xfrm>
              <a:off x="2623904" y="1476964"/>
              <a:ext cx="1364245" cy="273000"/>
              <a:chOff x="2623904" y="1476964"/>
              <a:chExt cx="1364245" cy="273000"/>
            </a:xfrm>
          </p:grpSpPr>
          <p:sp>
            <p:nvSpPr>
              <p:cNvPr id="4917" name="Google Shape;4917;p6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64"/>
            <p:cNvGrpSpPr/>
            <p:nvPr/>
          </p:nvGrpSpPr>
          <p:grpSpPr>
            <a:xfrm>
              <a:off x="2623907" y="1749775"/>
              <a:ext cx="1364245" cy="273000"/>
              <a:chOff x="2623907" y="1749775"/>
              <a:chExt cx="1364245" cy="273000"/>
            </a:xfrm>
          </p:grpSpPr>
          <p:sp>
            <p:nvSpPr>
              <p:cNvPr id="4923" name="Google Shape;4923;p6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4"/>
            <p:cNvGrpSpPr/>
            <p:nvPr/>
          </p:nvGrpSpPr>
          <p:grpSpPr>
            <a:xfrm>
              <a:off x="2623904" y="2027936"/>
              <a:ext cx="1364245" cy="273000"/>
              <a:chOff x="2623904" y="2027936"/>
              <a:chExt cx="1364245" cy="273000"/>
            </a:xfrm>
          </p:grpSpPr>
          <p:sp>
            <p:nvSpPr>
              <p:cNvPr id="4929" name="Google Shape;4929;p6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4" name="Google Shape;4934;p64"/>
          <p:cNvGrpSpPr/>
          <p:nvPr/>
        </p:nvGrpSpPr>
        <p:grpSpPr>
          <a:xfrm>
            <a:off x="2613365" y="2657876"/>
            <a:ext cx="1387541" cy="159124"/>
            <a:chOff x="3200660" y="2180272"/>
            <a:chExt cx="2563824" cy="378237"/>
          </a:xfrm>
        </p:grpSpPr>
        <p:sp>
          <p:nvSpPr>
            <p:cNvPr id="4935" name="Google Shape;4935;p6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64"/>
          <p:cNvGrpSpPr/>
          <p:nvPr/>
        </p:nvGrpSpPr>
        <p:grpSpPr>
          <a:xfrm>
            <a:off x="2609890" y="2935640"/>
            <a:ext cx="1390502" cy="159625"/>
            <a:chOff x="3530150" y="2790075"/>
            <a:chExt cx="1962600" cy="225300"/>
          </a:xfrm>
        </p:grpSpPr>
        <p:sp>
          <p:nvSpPr>
            <p:cNvPr id="4954" name="Google Shape;4954;p6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4"/>
          <p:cNvGrpSpPr/>
          <p:nvPr/>
        </p:nvGrpSpPr>
        <p:grpSpPr>
          <a:xfrm>
            <a:off x="2609948" y="3213905"/>
            <a:ext cx="1411629" cy="154175"/>
            <a:chOff x="3558802" y="4011244"/>
            <a:chExt cx="1866000" cy="111600"/>
          </a:xfrm>
        </p:grpSpPr>
        <p:sp>
          <p:nvSpPr>
            <p:cNvPr id="4957" name="Google Shape;4957;p6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64"/>
          <p:cNvGrpSpPr/>
          <p:nvPr/>
        </p:nvGrpSpPr>
        <p:grpSpPr>
          <a:xfrm>
            <a:off x="2610235" y="2419475"/>
            <a:ext cx="1383503" cy="119761"/>
            <a:chOff x="3465975" y="2270258"/>
            <a:chExt cx="1986364" cy="171947"/>
          </a:xfrm>
        </p:grpSpPr>
        <p:sp>
          <p:nvSpPr>
            <p:cNvPr id="4960" name="Google Shape;4960;p6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64"/>
          <p:cNvGrpSpPr/>
          <p:nvPr/>
        </p:nvGrpSpPr>
        <p:grpSpPr>
          <a:xfrm>
            <a:off x="2621243" y="3783248"/>
            <a:ext cx="1369531" cy="195460"/>
            <a:chOff x="723300" y="4253549"/>
            <a:chExt cx="2276482" cy="324900"/>
          </a:xfrm>
        </p:grpSpPr>
        <p:sp>
          <p:nvSpPr>
            <p:cNvPr id="4969" name="Google Shape;4969;p6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64"/>
          <p:cNvGrpSpPr/>
          <p:nvPr/>
        </p:nvGrpSpPr>
        <p:grpSpPr>
          <a:xfrm>
            <a:off x="2610803" y="3484489"/>
            <a:ext cx="1389066" cy="180119"/>
            <a:chOff x="705948" y="3788465"/>
            <a:chExt cx="2308953" cy="299400"/>
          </a:xfrm>
        </p:grpSpPr>
        <p:sp>
          <p:nvSpPr>
            <p:cNvPr id="4975" name="Google Shape;4975;p6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64"/>
          <p:cNvGrpSpPr/>
          <p:nvPr/>
        </p:nvGrpSpPr>
        <p:grpSpPr>
          <a:xfrm>
            <a:off x="4207794" y="2088443"/>
            <a:ext cx="1433821" cy="191501"/>
            <a:chOff x="4273350" y="2088443"/>
            <a:chExt cx="1433821" cy="191501"/>
          </a:xfrm>
        </p:grpSpPr>
        <p:grpSp>
          <p:nvGrpSpPr>
            <p:cNvPr id="4981" name="Google Shape;4981;p64"/>
            <p:cNvGrpSpPr/>
            <p:nvPr/>
          </p:nvGrpSpPr>
          <p:grpSpPr>
            <a:xfrm>
              <a:off x="4273350" y="2088443"/>
              <a:ext cx="1433821" cy="0"/>
              <a:chOff x="5224975" y="2962250"/>
              <a:chExt cx="1544400" cy="0"/>
            </a:xfrm>
          </p:grpSpPr>
          <p:cxnSp>
            <p:nvCxnSpPr>
              <p:cNvPr id="4982" name="Google Shape;4982;p6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83" name="Google Shape;4983;p6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984" name="Google Shape;4984;p64"/>
            <p:cNvGrpSpPr/>
            <p:nvPr/>
          </p:nvGrpSpPr>
          <p:grpSpPr>
            <a:xfrm>
              <a:off x="4273350" y="2279944"/>
              <a:ext cx="1433821" cy="0"/>
              <a:chOff x="5224975" y="2962250"/>
              <a:chExt cx="1544400" cy="0"/>
            </a:xfrm>
          </p:grpSpPr>
          <p:cxnSp>
            <p:nvCxnSpPr>
              <p:cNvPr id="4985" name="Google Shape;4985;p6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86" name="Google Shape;4986;p6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987" name="Google Shape;4987;p64"/>
          <p:cNvGrpSpPr/>
          <p:nvPr/>
        </p:nvGrpSpPr>
        <p:grpSpPr>
          <a:xfrm>
            <a:off x="2658741" y="4097347"/>
            <a:ext cx="1304609" cy="294074"/>
            <a:chOff x="2658741" y="4097347"/>
            <a:chExt cx="1304609" cy="294074"/>
          </a:xfrm>
        </p:grpSpPr>
        <p:grpSp>
          <p:nvGrpSpPr>
            <p:cNvPr id="4988" name="Google Shape;4988;p64"/>
            <p:cNvGrpSpPr/>
            <p:nvPr/>
          </p:nvGrpSpPr>
          <p:grpSpPr>
            <a:xfrm>
              <a:off x="2658741" y="4097347"/>
              <a:ext cx="118572" cy="294074"/>
              <a:chOff x="3343310" y="4475555"/>
              <a:chExt cx="127717" cy="316753"/>
            </a:xfrm>
          </p:grpSpPr>
          <p:sp>
            <p:nvSpPr>
              <p:cNvPr id="4989" name="Google Shape;4989;p6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4"/>
            <p:cNvGrpSpPr/>
            <p:nvPr/>
          </p:nvGrpSpPr>
          <p:grpSpPr>
            <a:xfrm>
              <a:off x="3815519" y="4098388"/>
              <a:ext cx="147831" cy="291991"/>
              <a:chOff x="3527539" y="4476677"/>
              <a:chExt cx="159232" cy="314510"/>
            </a:xfrm>
          </p:grpSpPr>
          <p:sp>
            <p:nvSpPr>
              <p:cNvPr id="4992" name="Google Shape;4992;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4"/>
            <p:cNvGrpSpPr/>
            <p:nvPr/>
          </p:nvGrpSpPr>
          <p:grpSpPr>
            <a:xfrm>
              <a:off x="3511696" y="4098388"/>
              <a:ext cx="147831" cy="291991"/>
              <a:chOff x="3527539" y="4476677"/>
              <a:chExt cx="159232" cy="314510"/>
            </a:xfrm>
          </p:grpSpPr>
          <p:sp>
            <p:nvSpPr>
              <p:cNvPr id="4995" name="Google Shape;4995;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4"/>
            <p:cNvGrpSpPr/>
            <p:nvPr/>
          </p:nvGrpSpPr>
          <p:grpSpPr>
            <a:xfrm>
              <a:off x="3207874" y="4098388"/>
              <a:ext cx="147831" cy="291991"/>
              <a:chOff x="3527539" y="4476677"/>
              <a:chExt cx="159232" cy="314510"/>
            </a:xfrm>
          </p:grpSpPr>
          <p:sp>
            <p:nvSpPr>
              <p:cNvPr id="4998" name="Google Shape;4998;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64"/>
            <p:cNvGrpSpPr/>
            <p:nvPr/>
          </p:nvGrpSpPr>
          <p:grpSpPr>
            <a:xfrm>
              <a:off x="2933305" y="4097347"/>
              <a:ext cx="118572" cy="294074"/>
              <a:chOff x="3343310" y="4475555"/>
              <a:chExt cx="127717" cy="316753"/>
            </a:xfrm>
          </p:grpSpPr>
          <p:sp>
            <p:nvSpPr>
              <p:cNvPr id="5001" name="Google Shape;5001;p6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4"/>
          <p:cNvGrpSpPr/>
          <p:nvPr/>
        </p:nvGrpSpPr>
        <p:grpSpPr>
          <a:xfrm>
            <a:off x="4209349" y="1176041"/>
            <a:ext cx="1430711" cy="751237"/>
            <a:chOff x="5159450" y="1919950"/>
            <a:chExt cx="1541050" cy="862500"/>
          </a:xfrm>
        </p:grpSpPr>
        <p:sp>
          <p:nvSpPr>
            <p:cNvPr id="5004" name="Google Shape;5004;p6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05" name="Google Shape;5005;p64"/>
            <p:cNvGrpSpPr/>
            <p:nvPr/>
          </p:nvGrpSpPr>
          <p:grpSpPr>
            <a:xfrm>
              <a:off x="5159450" y="1919950"/>
              <a:ext cx="1541050" cy="862500"/>
              <a:chOff x="5159450" y="1919950"/>
              <a:chExt cx="1541050" cy="862500"/>
            </a:xfrm>
          </p:grpSpPr>
          <p:cxnSp>
            <p:nvCxnSpPr>
              <p:cNvPr id="5006" name="Google Shape;5006;p6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07" name="Google Shape;5007;p6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08" name="Google Shape;5008;p64"/>
          <p:cNvGrpSpPr/>
          <p:nvPr/>
        </p:nvGrpSpPr>
        <p:grpSpPr>
          <a:xfrm>
            <a:off x="4257486" y="2439811"/>
            <a:ext cx="1334436" cy="967914"/>
            <a:chOff x="4294923" y="2439811"/>
            <a:chExt cx="1334436" cy="967914"/>
          </a:xfrm>
        </p:grpSpPr>
        <p:grpSp>
          <p:nvGrpSpPr>
            <p:cNvPr id="5009" name="Google Shape;5009;p64"/>
            <p:cNvGrpSpPr/>
            <p:nvPr/>
          </p:nvGrpSpPr>
          <p:grpSpPr>
            <a:xfrm>
              <a:off x="4960455" y="2469658"/>
              <a:ext cx="668904" cy="885524"/>
              <a:chOff x="4960455" y="2469658"/>
              <a:chExt cx="668904" cy="885524"/>
            </a:xfrm>
          </p:grpSpPr>
          <p:sp>
            <p:nvSpPr>
              <p:cNvPr id="5010" name="Google Shape;5010;p6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64"/>
            <p:cNvGrpSpPr/>
            <p:nvPr/>
          </p:nvGrpSpPr>
          <p:grpSpPr>
            <a:xfrm>
              <a:off x="4294923" y="2469658"/>
              <a:ext cx="668951" cy="885524"/>
              <a:chOff x="4294923" y="2469658"/>
              <a:chExt cx="668951" cy="885524"/>
            </a:xfrm>
          </p:grpSpPr>
          <p:sp>
            <p:nvSpPr>
              <p:cNvPr id="5017" name="Google Shape;5017;p6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3" name="Google Shape;5023;p6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64"/>
          <p:cNvGrpSpPr/>
          <p:nvPr/>
        </p:nvGrpSpPr>
        <p:grpSpPr>
          <a:xfrm>
            <a:off x="4243690" y="3494256"/>
            <a:ext cx="1430949" cy="897289"/>
            <a:chOff x="4351371" y="3547942"/>
            <a:chExt cx="1345130" cy="843475"/>
          </a:xfrm>
        </p:grpSpPr>
        <p:grpSp>
          <p:nvGrpSpPr>
            <p:cNvPr id="5025" name="Google Shape;5025;p64"/>
            <p:cNvGrpSpPr/>
            <p:nvPr/>
          </p:nvGrpSpPr>
          <p:grpSpPr>
            <a:xfrm>
              <a:off x="4351371" y="4209917"/>
              <a:ext cx="1345130" cy="181500"/>
              <a:chOff x="4351371" y="4209917"/>
              <a:chExt cx="1345130" cy="181500"/>
            </a:xfrm>
          </p:grpSpPr>
          <p:sp>
            <p:nvSpPr>
              <p:cNvPr id="5026" name="Google Shape;5026;p6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7" name="Google Shape;5027;p6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28" name="Google Shape;5028;p64"/>
            <p:cNvGrpSpPr/>
            <p:nvPr/>
          </p:nvGrpSpPr>
          <p:grpSpPr>
            <a:xfrm>
              <a:off x="4403010" y="3985221"/>
              <a:ext cx="1109518" cy="181500"/>
              <a:chOff x="4403010" y="3985221"/>
              <a:chExt cx="1109518" cy="181500"/>
            </a:xfrm>
          </p:grpSpPr>
          <p:sp>
            <p:nvSpPr>
              <p:cNvPr id="5029" name="Google Shape;5029;p6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0" name="Google Shape;5030;p6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31" name="Google Shape;5031;p64"/>
            <p:cNvGrpSpPr/>
            <p:nvPr/>
          </p:nvGrpSpPr>
          <p:grpSpPr>
            <a:xfrm>
              <a:off x="4618704" y="3766582"/>
              <a:ext cx="807858" cy="181500"/>
              <a:chOff x="4618704" y="3766582"/>
              <a:chExt cx="807858" cy="181500"/>
            </a:xfrm>
          </p:grpSpPr>
          <p:sp>
            <p:nvSpPr>
              <p:cNvPr id="5032" name="Google Shape;5032;p6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3" name="Google Shape;5033;p6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34" name="Google Shape;5034;p64"/>
            <p:cNvGrpSpPr/>
            <p:nvPr/>
          </p:nvGrpSpPr>
          <p:grpSpPr>
            <a:xfrm>
              <a:off x="4735238" y="3547942"/>
              <a:ext cx="462839" cy="181500"/>
              <a:chOff x="4735238" y="3547942"/>
              <a:chExt cx="462839" cy="181500"/>
            </a:xfrm>
          </p:grpSpPr>
          <p:sp>
            <p:nvSpPr>
              <p:cNvPr id="5035" name="Google Shape;5035;p6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6" name="Google Shape;5036;p6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37" name="Google Shape;5037;p64"/>
          <p:cNvGrpSpPr/>
          <p:nvPr/>
        </p:nvGrpSpPr>
        <p:grpSpPr>
          <a:xfrm>
            <a:off x="7420047" y="2429580"/>
            <a:ext cx="1020955" cy="928853"/>
            <a:chOff x="926675" y="238125"/>
            <a:chExt cx="5755100" cy="5232975"/>
          </a:xfrm>
        </p:grpSpPr>
        <p:sp>
          <p:nvSpPr>
            <p:cNvPr id="5038" name="Google Shape;5038;p6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64"/>
          <p:cNvGrpSpPr/>
          <p:nvPr/>
        </p:nvGrpSpPr>
        <p:grpSpPr>
          <a:xfrm>
            <a:off x="727421" y="2828315"/>
            <a:ext cx="1695374" cy="1560837"/>
            <a:chOff x="727421" y="2828315"/>
            <a:chExt cx="1695374" cy="1560837"/>
          </a:xfrm>
        </p:grpSpPr>
        <p:grpSp>
          <p:nvGrpSpPr>
            <p:cNvPr id="5043" name="Google Shape;5043;p64"/>
            <p:cNvGrpSpPr/>
            <p:nvPr/>
          </p:nvGrpSpPr>
          <p:grpSpPr>
            <a:xfrm>
              <a:off x="727421" y="2828315"/>
              <a:ext cx="1695374" cy="1560837"/>
              <a:chOff x="734799" y="2782450"/>
              <a:chExt cx="1571100" cy="1577400"/>
            </a:xfrm>
          </p:grpSpPr>
          <p:cxnSp>
            <p:nvCxnSpPr>
              <p:cNvPr id="5044" name="Google Shape;5044;p6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45" name="Google Shape;5045;p6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046" name="Google Shape;5046;p64"/>
            <p:cNvGrpSpPr/>
            <p:nvPr/>
          </p:nvGrpSpPr>
          <p:grpSpPr>
            <a:xfrm>
              <a:off x="819108" y="2882501"/>
              <a:ext cx="1556791" cy="1426186"/>
              <a:chOff x="819108" y="2882501"/>
              <a:chExt cx="1556791" cy="1426186"/>
            </a:xfrm>
          </p:grpSpPr>
          <p:grpSp>
            <p:nvGrpSpPr>
              <p:cNvPr id="5047" name="Google Shape;5047;p64"/>
              <p:cNvGrpSpPr/>
              <p:nvPr/>
            </p:nvGrpSpPr>
            <p:grpSpPr>
              <a:xfrm>
                <a:off x="819108" y="2882501"/>
                <a:ext cx="103104" cy="1426186"/>
                <a:chOff x="4674013" y="3100904"/>
                <a:chExt cx="122758" cy="1698043"/>
              </a:xfrm>
            </p:grpSpPr>
            <p:sp>
              <p:nvSpPr>
                <p:cNvPr id="5048" name="Google Shape;5048;p6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4"/>
              <p:cNvGrpSpPr/>
              <p:nvPr/>
            </p:nvGrpSpPr>
            <p:grpSpPr>
              <a:xfrm>
                <a:off x="1062475" y="2882501"/>
                <a:ext cx="103104" cy="1426186"/>
                <a:chOff x="4940438" y="3100904"/>
                <a:chExt cx="122758" cy="1698043"/>
              </a:xfrm>
            </p:grpSpPr>
            <p:sp>
              <p:nvSpPr>
                <p:cNvPr id="5056" name="Google Shape;5056;p6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64"/>
              <p:cNvGrpSpPr/>
              <p:nvPr/>
            </p:nvGrpSpPr>
            <p:grpSpPr>
              <a:xfrm>
                <a:off x="1299324" y="2882501"/>
                <a:ext cx="103104" cy="1426186"/>
                <a:chOff x="5206863" y="3100904"/>
                <a:chExt cx="122758" cy="1698043"/>
              </a:xfrm>
            </p:grpSpPr>
            <p:sp>
              <p:nvSpPr>
                <p:cNvPr id="5064" name="Google Shape;5064;p6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4"/>
              <p:cNvGrpSpPr/>
              <p:nvPr/>
            </p:nvGrpSpPr>
            <p:grpSpPr>
              <a:xfrm>
                <a:off x="1786057" y="2882501"/>
                <a:ext cx="103104" cy="1426186"/>
                <a:chOff x="6006138" y="3143629"/>
                <a:chExt cx="122758" cy="1698043"/>
              </a:xfrm>
            </p:grpSpPr>
            <p:sp>
              <p:nvSpPr>
                <p:cNvPr id="5072" name="Google Shape;5072;p6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64"/>
              <p:cNvGrpSpPr/>
              <p:nvPr/>
            </p:nvGrpSpPr>
            <p:grpSpPr>
              <a:xfrm>
                <a:off x="2029422" y="2882501"/>
                <a:ext cx="103104" cy="1426186"/>
                <a:chOff x="6805413" y="3100904"/>
                <a:chExt cx="122758" cy="1698043"/>
              </a:xfrm>
            </p:grpSpPr>
            <p:sp>
              <p:nvSpPr>
                <p:cNvPr id="5080" name="Google Shape;5080;p6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4"/>
              <p:cNvGrpSpPr/>
              <p:nvPr/>
            </p:nvGrpSpPr>
            <p:grpSpPr>
              <a:xfrm>
                <a:off x="2272795" y="2882501"/>
                <a:ext cx="103104" cy="1426186"/>
                <a:chOff x="5206863" y="3100904"/>
                <a:chExt cx="122758" cy="1698043"/>
              </a:xfrm>
            </p:grpSpPr>
            <p:sp>
              <p:nvSpPr>
                <p:cNvPr id="5088" name="Google Shape;5088;p6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4"/>
              <p:cNvGrpSpPr/>
              <p:nvPr/>
            </p:nvGrpSpPr>
            <p:grpSpPr>
              <a:xfrm>
                <a:off x="1542694" y="2882501"/>
                <a:ext cx="103104" cy="1426186"/>
                <a:chOff x="6006138" y="3143629"/>
                <a:chExt cx="122758" cy="1698043"/>
              </a:xfrm>
            </p:grpSpPr>
            <p:sp>
              <p:nvSpPr>
                <p:cNvPr id="5096" name="Google Shape;5096;p6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3" name="Google Shape;5103;p64"/>
          <p:cNvGrpSpPr/>
          <p:nvPr/>
        </p:nvGrpSpPr>
        <p:grpSpPr>
          <a:xfrm>
            <a:off x="5683472" y="3518037"/>
            <a:ext cx="2749952" cy="870677"/>
            <a:chOff x="238125" y="1725700"/>
            <a:chExt cx="7139025" cy="2260325"/>
          </a:xfrm>
        </p:grpSpPr>
        <p:sp>
          <p:nvSpPr>
            <p:cNvPr id="5104" name="Google Shape;5104;p6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64"/>
          <p:cNvGrpSpPr/>
          <p:nvPr/>
        </p:nvGrpSpPr>
        <p:grpSpPr>
          <a:xfrm>
            <a:off x="5953636" y="2459783"/>
            <a:ext cx="1105452" cy="916747"/>
            <a:chOff x="5249100" y="1210600"/>
            <a:chExt cx="3502700" cy="2904775"/>
          </a:xfrm>
        </p:grpSpPr>
        <p:sp>
          <p:nvSpPr>
            <p:cNvPr id="5115" name="Google Shape;5115;p6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9" name="Google Shape;5119;p6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20" name="Google Shape;5120;p6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21" name="Google Shape;5121;p6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22" name="Google Shape;5122;p6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23" name="Google Shape;5123;p6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4"/>
          <p:cNvGrpSpPr/>
          <p:nvPr/>
        </p:nvGrpSpPr>
        <p:grpSpPr>
          <a:xfrm>
            <a:off x="7136183" y="1179201"/>
            <a:ext cx="1304650" cy="1124856"/>
            <a:chOff x="7287122" y="1165658"/>
            <a:chExt cx="1219413" cy="1051365"/>
          </a:xfrm>
        </p:grpSpPr>
        <p:grpSp>
          <p:nvGrpSpPr>
            <p:cNvPr id="5125" name="Google Shape;5125;p64"/>
            <p:cNvGrpSpPr/>
            <p:nvPr/>
          </p:nvGrpSpPr>
          <p:grpSpPr>
            <a:xfrm>
              <a:off x="7287122" y="1969723"/>
              <a:ext cx="1219413" cy="247300"/>
              <a:chOff x="7287122" y="1969723"/>
              <a:chExt cx="1219413" cy="247300"/>
            </a:xfrm>
          </p:grpSpPr>
          <p:sp>
            <p:nvSpPr>
              <p:cNvPr id="5126" name="Google Shape;5126;p6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7" name="Google Shape;5127;p64"/>
              <p:cNvGrpSpPr/>
              <p:nvPr/>
            </p:nvGrpSpPr>
            <p:grpSpPr>
              <a:xfrm>
                <a:off x="7287122" y="2063892"/>
                <a:ext cx="1151753" cy="73428"/>
                <a:chOff x="7287122" y="2063892"/>
                <a:chExt cx="1151753" cy="73428"/>
              </a:xfrm>
            </p:grpSpPr>
            <p:sp>
              <p:nvSpPr>
                <p:cNvPr id="5128" name="Google Shape;5128;p6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9" name="Google Shape;5129;p6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30" name="Google Shape;5130;p64"/>
            <p:cNvGrpSpPr/>
            <p:nvPr/>
          </p:nvGrpSpPr>
          <p:grpSpPr>
            <a:xfrm>
              <a:off x="7287122" y="1712201"/>
              <a:ext cx="1219403" cy="246767"/>
              <a:chOff x="7287122" y="1712201"/>
              <a:chExt cx="1219403" cy="246767"/>
            </a:xfrm>
          </p:grpSpPr>
          <p:sp>
            <p:nvSpPr>
              <p:cNvPr id="5131" name="Google Shape;5131;p6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2" name="Google Shape;5132;p64"/>
              <p:cNvGrpSpPr/>
              <p:nvPr/>
            </p:nvGrpSpPr>
            <p:grpSpPr>
              <a:xfrm>
                <a:off x="7287122" y="1842861"/>
                <a:ext cx="1005303" cy="73419"/>
                <a:chOff x="7287122" y="1842861"/>
                <a:chExt cx="1005303" cy="73419"/>
              </a:xfrm>
            </p:grpSpPr>
            <p:sp>
              <p:nvSpPr>
                <p:cNvPr id="5133" name="Google Shape;5133;p6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4" name="Google Shape;5134;p6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35" name="Google Shape;5135;p64"/>
            <p:cNvGrpSpPr/>
            <p:nvPr/>
          </p:nvGrpSpPr>
          <p:grpSpPr>
            <a:xfrm>
              <a:off x="7287122" y="1447520"/>
              <a:ext cx="1219403" cy="286667"/>
              <a:chOff x="7287122" y="1447520"/>
              <a:chExt cx="1219403" cy="286667"/>
            </a:xfrm>
          </p:grpSpPr>
          <p:sp>
            <p:nvSpPr>
              <p:cNvPr id="5136" name="Google Shape;5136;p6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64"/>
              <p:cNvGrpSpPr/>
              <p:nvPr/>
            </p:nvGrpSpPr>
            <p:grpSpPr>
              <a:xfrm>
                <a:off x="7287122" y="1581977"/>
                <a:ext cx="852803" cy="73428"/>
                <a:chOff x="7287122" y="1581977"/>
                <a:chExt cx="852803" cy="73428"/>
              </a:xfrm>
            </p:grpSpPr>
            <p:sp>
              <p:nvSpPr>
                <p:cNvPr id="5138" name="Google Shape;5138;p6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9" name="Google Shape;5139;p6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40" name="Google Shape;5140;p64"/>
            <p:cNvGrpSpPr/>
            <p:nvPr/>
          </p:nvGrpSpPr>
          <p:grpSpPr>
            <a:xfrm>
              <a:off x="7287122" y="1165658"/>
              <a:ext cx="1219403" cy="344253"/>
              <a:chOff x="7287122" y="1165658"/>
              <a:chExt cx="1219403" cy="344253"/>
            </a:xfrm>
          </p:grpSpPr>
          <p:sp>
            <p:nvSpPr>
              <p:cNvPr id="5141" name="Google Shape;5141;p6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64"/>
              <p:cNvGrpSpPr/>
              <p:nvPr/>
            </p:nvGrpSpPr>
            <p:grpSpPr>
              <a:xfrm>
                <a:off x="7287122" y="1341025"/>
                <a:ext cx="695703" cy="73419"/>
                <a:chOff x="7287122" y="1341025"/>
                <a:chExt cx="695703" cy="73419"/>
              </a:xfrm>
            </p:grpSpPr>
            <p:sp>
              <p:nvSpPr>
                <p:cNvPr id="5143" name="Google Shape;5143;p6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4" name="Google Shape;5144;p6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45" name="Google Shape;5145;p64"/>
          <p:cNvGrpSpPr/>
          <p:nvPr/>
        </p:nvGrpSpPr>
        <p:grpSpPr>
          <a:xfrm>
            <a:off x="5802676" y="1185224"/>
            <a:ext cx="1397729" cy="1098540"/>
            <a:chOff x="5900602" y="1193063"/>
            <a:chExt cx="1299851" cy="1021707"/>
          </a:xfrm>
        </p:grpSpPr>
        <p:grpSp>
          <p:nvGrpSpPr>
            <p:cNvPr id="5146" name="Google Shape;5146;p64"/>
            <p:cNvGrpSpPr/>
            <p:nvPr/>
          </p:nvGrpSpPr>
          <p:grpSpPr>
            <a:xfrm>
              <a:off x="6520337" y="1193063"/>
              <a:ext cx="341815" cy="799959"/>
              <a:chOff x="6520337" y="1193063"/>
              <a:chExt cx="341815" cy="799959"/>
            </a:xfrm>
          </p:grpSpPr>
          <p:grpSp>
            <p:nvGrpSpPr>
              <p:cNvPr id="5147" name="Google Shape;5147;p64"/>
              <p:cNvGrpSpPr/>
              <p:nvPr/>
            </p:nvGrpSpPr>
            <p:grpSpPr>
              <a:xfrm>
                <a:off x="6520337" y="1589527"/>
                <a:ext cx="213950" cy="403494"/>
                <a:chOff x="6520337" y="1589527"/>
                <a:chExt cx="213950" cy="403494"/>
              </a:xfrm>
            </p:grpSpPr>
            <p:sp>
              <p:nvSpPr>
                <p:cNvPr id="5148" name="Google Shape;5148;p6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4"/>
              <p:cNvGrpSpPr/>
              <p:nvPr/>
            </p:nvGrpSpPr>
            <p:grpSpPr>
              <a:xfrm>
                <a:off x="6577204" y="1193063"/>
                <a:ext cx="284947" cy="464512"/>
                <a:chOff x="6577204" y="1193063"/>
                <a:chExt cx="284947" cy="464512"/>
              </a:xfrm>
            </p:grpSpPr>
            <p:sp>
              <p:nvSpPr>
                <p:cNvPr id="5151" name="Google Shape;5151;p6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6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153" name="Google Shape;5153;p64"/>
            <p:cNvGrpSpPr/>
            <p:nvPr/>
          </p:nvGrpSpPr>
          <p:grpSpPr>
            <a:xfrm>
              <a:off x="6238903" y="1193063"/>
              <a:ext cx="300475" cy="900152"/>
              <a:chOff x="6238903" y="1193063"/>
              <a:chExt cx="300475" cy="900152"/>
            </a:xfrm>
          </p:grpSpPr>
          <p:grpSp>
            <p:nvGrpSpPr>
              <p:cNvPr id="5154" name="Google Shape;5154;p64"/>
              <p:cNvGrpSpPr/>
              <p:nvPr/>
            </p:nvGrpSpPr>
            <p:grpSpPr>
              <a:xfrm>
                <a:off x="6290865" y="1489315"/>
                <a:ext cx="248514" cy="603900"/>
                <a:chOff x="6290865" y="1489315"/>
                <a:chExt cx="248514" cy="603900"/>
              </a:xfrm>
            </p:grpSpPr>
            <p:sp>
              <p:nvSpPr>
                <p:cNvPr id="5155" name="Google Shape;5155;p6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64"/>
              <p:cNvGrpSpPr/>
              <p:nvPr/>
            </p:nvGrpSpPr>
            <p:grpSpPr>
              <a:xfrm>
                <a:off x="6238903" y="1193063"/>
                <a:ext cx="284947" cy="333087"/>
                <a:chOff x="6238903" y="1193063"/>
                <a:chExt cx="284947" cy="333087"/>
              </a:xfrm>
            </p:grpSpPr>
            <p:sp>
              <p:nvSpPr>
                <p:cNvPr id="5158" name="Google Shape;5158;p6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9" name="Google Shape;5159;p6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160" name="Google Shape;5160;p64"/>
            <p:cNvGrpSpPr/>
            <p:nvPr/>
          </p:nvGrpSpPr>
          <p:grpSpPr>
            <a:xfrm>
              <a:off x="5900602" y="1193063"/>
              <a:ext cx="444345" cy="1021707"/>
              <a:chOff x="5900602" y="1193063"/>
              <a:chExt cx="444345" cy="1021707"/>
            </a:xfrm>
          </p:grpSpPr>
          <p:grpSp>
            <p:nvGrpSpPr>
              <p:cNvPr id="5161" name="Google Shape;5161;p64"/>
              <p:cNvGrpSpPr/>
              <p:nvPr/>
            </p:nvGrpSpPr>
            <p:grpSpPr>
              <a:xfrm>
                <a:off x="6046501" y="1367785"/>
                <a:ext cx="298446" cy="846986"/>
                <a:chOff x="6046501" y="1367785"/>
                <a:chExt cx="298446" cy="846986"/>
              </a:xfrm>
            </p:grpSpPr>
            <p:sp>
              <p:nvSpPr>
                <p:cNvPr id="5162" name="Google Shape;5162;p6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4"/>
              <p:cNvGrpSpPr/>
              <p:nvPr/>
            </p:nvGrpSpPr>
            <p:grpSpPr>
              <a:xfrm>
                <a:off x="5900602" y="1193063"/>
                <a:ext cx="284947" cy="182312"/>
                <a:chOff x="5900602" y="1193063"/>
                <a:chExt cx="284947" cy="182312"/>
              </a:xfrm>
            </p:grpSpPr>
            <p:sp>
              <p:nvSpPr>
                <p:cNvPr id="5165" name="Google Shape;5165;p6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6" name="Google Shape;5166;p6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167" name="Google Shape;5167;p64"/>
            <p:cNvGrpSpPr/>
            <p:nvPr/>
          </p:nvGrpSpPr>
          <p:grpSpPr>
            <a:xfrm>
              <a:off x="6738300" y="1193063"/>
              <a:ext cx="462153" cy="707634"/>
              <a:chOff x="6738300" y="1193063"/>
              <a:chExt cx="462153" cy="707634"/>
            </a:xfrm>
          </p:grpSpPr>
          <p:grpSp>
            <p:nvGrpSpPr>
              <p:cNvPr id="5168" name="Google Shape;5168;p64"/>
              <p:cNvGrpSpPr/>
              <p:nvPr/>
            </p:nvGrpSpPr>
            <p:grpSpPr>
              <a:xfrm>
                <a:off x="6915505" y="1193063"/>
                <a:ext cx="284947" cy="597387"/>
                <a:chOff x="6915505" y="1193063"/>
                <a:chExt cx="284947" cy="597387"/>
              </a:xfrm>
            </p:grpSpPr>
            <p:sp>
              <p:nvSpPr>
                <p:cNvPr id="5169" name="Google Shape;5169;p6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0" name="Google Shape;5170;p6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171" name="Google Shape;5171;p64"/>
              <p:cNvGrpSpPr/>
              <p:nvPr/>
            </p:nvGrpSpPr>
            <p:grpSpPr>
              <a:xfrm>
                <a:off x="6738300" y="1684725"/>
                <a:ext cx="230066" cy="215971"/>
                <a:chOff x="6738300" y="1684725"/>
                <a:chExt cx="230066" cy="215971"/>
              </a:xfrm>
            </p:grpSpPr>
            <p:sp>
              <p:nvSpPr>
                <p:cNvPr id="5172" name="Google Shape;5172;p6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cxnSp>
        <p:nvCxnSpPr>
          <p:cNvPr id="221" name="Google Shape;221;p36"/>
          <p:cNvCxnSpPr/>
          <p:nvPr/>
        </p:nvCxnSpPr>
        <p:spPr>
          <a:xfrm>
            <a:off x="1482325" y="4015408"/>
            <a:ext cx="7661675" cy="0"/>
          </a:xfrm>
          <a:prstGeom prst="straightConnector1">
            <a:avLst/>
          </a:prstGeom>
          <a:noFill/>
          <a:ln w="9525" cap="flat" cmpd="sng">
            <a:solidFill>
              <a:schemeClr val="dk2"/>
            </a:solidFill>
            <a:prstDash val="solid"/>
            <a:round/>
            <a:headEnd type="none" w="med" len="med"/>
            <a:tailEnd type="none" w="med" len="med"/>
          </a:ln>
        </p:spPr>
      </p:cxnSp>
      <p:sp>
        <p:nvSpPr>
          <p:cNvPr id="15" name="Google Shape;179;p33"/>
          <p:cNvSpPr txBox="1">
            <a:spLocks/>
          </p:cNvSpPr>
          <p:nvPr/>
        </p:nvSpPr>
        <p:spPr>
          <a:xfrm flipH="1">
            <a:off x="3519789" y="2993308"/>
            <a:ext cx="500550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Exo 2"/>
              <a:buNone/>
              <a:defRPr sz="36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9pPr>
          </a:lstStyle>
          <a:p>
            <a:r>
              <a:rPr lang="en-US" dirty="0"/>
              <a:t>IOT</a:t>
            </a:r>
          </a:p>
        </p:txBody>
      </p:sp>
      <p:sp>
        <p:nvSpPr>
          <p:cNvPr id="16" name="Google Shape;180;p33"/>
          <p:cNvSpPr txBox="1">
            <a:spLocks/>
          </p:cNvSpPr>
          <p:nvPr/>
        </p:nvSpPr>
        <p:spPr>
          <a:xfrm flipH="1">
            <a:off x="5545989" y="2106931"/>
            <a:ext cx="2979300"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9600"/>
              <a:buFont typeface="Exo 2"/>
              <a:buNone/>
              <a:defRPr sz="96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02</a:t>
            </a:r>
          </a:p>
        </p:txBody>
      </p:sp>
      <p:sp>
        <p:nvSpPr>
          <p:cNvPr id="17" name="Google Shape;182;p33"/>
          <p:cNvSpPr txBox="1">
            <a:spLocks/>
          </p:cNvSpPr>
          <p:nvPr/>
        </p:nvSpPr>
        <p:spPr>
          <a:xfrm>
            <a:off x="4300389" y="4147285"/>
            <a:ext cx="422490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r>
              <a:rPr lang="en-US" altLang="ko-KR" dirty="0"/>
              <a:t>Introduction and Challenges of Internet of Things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177"/>
        <p:cNvGrpSpPr/>
        <p:nvPr/>
      </p:nvGrpSpPr>
      <p:grpSpPr>
        <a:xfrm>
          <a:off x="0" y="0"/>
          <a:ext cx="0" cy="0"/>
          <a:chOff x="0" y="0"/>
          <a:chExt cx="0" cy="0"/>
        </a:xfrm>
      </p:grpSpPr>
      <p:sp>
        <p:nvSpPr>
          <p:cNvPr id="5178" name="Google Shape;5178;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179" name="Google Shape;5179;p65"/>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xmlns=""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180" name="Google Shape;5180;p65"/>
          <p:cNvGrpSpPr/>
          <p:nvPr/>
        </p:nvGrpSpPr>
        <p:grpSpPr>
          <a:xfrm>
            <a:off x="829359" y="2307635"/>
            <a:ext cx="339235" cy="298186"/>
            <a:chOff x="898875" y="244725"/>
            <a:chExt cx="481800" cy="423500"/>
          </a:xfrm>
        </p:grpSpPr>
        <p:sp>
          <p:nvSpPr>
            <p:cNvPr id="5181" name="Google Shape;5181;p6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6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6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7" name="Google Shape;5187;p65"/>
          <p:cNvGrpSpPr/>
          <p:nvPr/>
        </p:nvGrpSpPr>
        <p:grpSpPr>
          <a:xfrm>
            <a:off x="1267741" y="2287103"/>
            <a:ext cx="298169" cy="339253"/>
            <a:chOff x="1529350" y="258825"/>
            <a:chExt cx="423475" cy="481825"/>
          </a:xfrm>
        </p:grpSpPr>
        <p:sp>
          <p:nvSpPr>
            <p:cNvPr id="5188" name="Google Shape;5188;p6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6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0" name="Google Shape;5190;p65"/>
          <p:cNvGrpSpPr/>
          <p:nvPr/>
        </p:nvGrpSpPr>
        <p:grpSpPr>
          <a:xfrm>
            <a:off x="1660716" y="2367273"/>
            <a:ext cx="340890" cy="178912"/>
            <a:chOff x="2084325" y="363300"/>
            <a:chExt cx="484150" cy="254100"/>
          </a:xfrm>
        </p:grpSpPr>
        <p:sp>
          <p:nvSpPr>
            <p:cNvPr id="5191" name="Google Shape;5191;p6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6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3" name="Google Shape;5193;p65"/>
          <p:cNvGrpSpPr/>
          <p:nvPr/>
        </p:nvGrpSpPr>
        <p:grpSpPr>
          <a:xfrm>
            <a:off x="2110011" y="2287102"/>
            <a:ext cx="298169" cy="339253"/>
            <a:chOff x="2707500" y="249400"/>
            <a:chExt cx="423475" cy="481825"/>
          </a:xfrm>
        </p:grpSpPr>
        <p:sp>
          <p:nvSpPr>
            <p:cNvPr id="5194" name="Google Shape;5194;p6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65"/>
          <p:cNvGrpSpPr/>
          <p:nvPr/>
        </p:nvGrpSpPr>
        <p:grpSpPr>
          <a:xfrm>
            <a:off x="2523626" y="2287428"/>
            <a:ext cx="305386" cy="338602"/>
            <a:chOff x="3300325" y="249875"/>
            <a:chExt cx="433725" cy="480900"/>
          </a:xfrm>
        </p:grpSpPr>
        <p:sp>
          <p:nvSpPr>
            <p:cNvPr id="5197" name="Google Shape;5197;p6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6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6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6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6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3" name="Google Shape;5203;p65"/>
          <p:cNvGrpSpPr/>
          <p:nvPr/>
        </p:nvGrpSpPr>
        <p:grpSpPr>
          <a:xfrm>
            <a:off x="2912712" y="2287349"/>
            <a:ext cx="352349" cy="338760"/>
            <a:chOff x="3854700" y="249750"/>
            <a:chExt cx="500425" cy="481125"/>
          </a:xfrm>
        </p:grpSpPr>
        <p:sp>
          <p:nvSpPr>
            <p:cNvPr id="5204" name="Google Shape;5204;p6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6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6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6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6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6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2" name="Google Shape;5212;p65"/>
          <p:cNvGrpSpPr/>
          <p:nvPr/>
        </p:nvGrpSpPr>
        <p:grpSpPr>
          <a:xfrm>
            <a:off x="3330701" y="2287349"/>
            <a:ext cx="352349" cy="338760"/>
            <a:chOff x="4447550" y="249750"/>
            <a:chExt cx="500425" cy="481125"/>
          </a:xfrm>
        </p:grpSpPr>
        <p:sp>
          <p:nvSpPr>
            <p:cNvPr id="5213" name="Google Shape;5213;p6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65"/>
          <p:cNvGrpSpPr/>
          <p:nvPr/>
        </p:nvGrpSpPr>
        <p:grpSpPr>
          <a:xfrm>
            <a:off x="3759902" y="2287102"/>
            <a:ext cx="339253" cy="339253"/>
            <a:chOff x="5049725" y="249400"/>
            <a:chExt cx="481825" cy="481825"/>
          </a:xfrm>
        </p:grpSpPr>
        <p:sp>
          <p:nvSpPr>
            <p:cNvPr id="5216" name="Google Shape;5216;p6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6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65"/>
          <p:cNvGrpSpPr/>
          <p:nvPr/>
        </p:nvGrpSpPr>
        <p:grpSpPr>
          <a:xfrm>
            <a:off x="4173843" y="2287102"/>
            <a:ext cx="339253" cy="339253"/>
            <a:chOff x="5660400" y="238125"/>
            <a:chExt cx="481825" cy="481825"/>
          </a:xfrm>
        </p:grpSpPr>
        <p:sp>
          <p:nvSpPr>
            <p:cNvPr id="5219" name="Google Shape;5219;p6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1" name="Google Shape;5221;p65"/>
          <p:cNvGrpSpPr/>
          <p:nvPr/>
        </p:nvGrpSpPr>
        <p:grpSpPr>
          <a:xfrm>
            <a:off x="4590529" y="2287102"/>
            <a:ext cx="339253" cy="339253"/>
            <a:chOff x="6235400" y="249400"/>
            <a:chExt cx="481825" cy="481825"/>
          </a:xfrm>
        </p:grpSpPr>
        <p:sp>
          <p:nvSpPr>
            <p:cNvPr id="5222" name="Google Shape;5222;p6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6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6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6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7" name="Google Shape;5227;p65"/>
          <p:cNvGrpSpPr/>
          <p:nvPr/>
        </p:nvGrpSpPr>
        <p:grpSpPr>
          <a:xfrm>
            <a:off x="828875" y="2731810"/>
            <a:ext cx="340204" cy="298116"/>
            <a:chOff x="899850" y="871450"/>
            <a:chExt cx="483175" cy="423400"/>
          </a:xfrm>
        </p:grpSpPr>
        <p:sp>
          <p:nvSpPr>
            <p:cNvPr id="5228" name="Google Shape;5228;p6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6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32" name="Google Shape;5232;p6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33" name="Google Shape;5233;p65"/>
          <p:cNvGrpSpPr/>
          <p:nvPr/>
        </p:nvGrpSpPr>
        <p:grpSpPr>
          <a:xfrm>
            <a:off x="1660875" y="2711232"/>
            <a:ext cx="340573" cy="339271"/>
            <a:chOff x="2085450" y="842250"/>
            <a:chExt cx="483700" cy="481850"/>
          </a:xfrm>
        </p:grpSpPr>
        <p:sp>
          <p:nvSpPr>
            <p:cNvPr id="5234" name="Google Shape;5234;p6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65"/>
          <p:cNvGrpSpPr/>
          <p:nvPr/>
        </p:nvGrpSpPr>
        <p:grpSpPr>
          <a:xfrm>
            <a:off x="2089443" y="2711241"/>
            <a:ext cx="339306" cy="339253"/>
            <a:chOff x="2685825" y="840375"/>
            <a:chExt cx="481900" cy="481825"/>
          </a:xfrm>
        </p:grpSpPr>
        <p:sp>
          <p:nvSpPr>
            <p:cNvPr id="5238" name="Google Shape;5238;p6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0" name="Google Shape;5240;p65"/>
          <p:cNvGrpSpPr/>
          <p:nvPr/>
        </p:nvGrpSpPr>
        <p:grpSpPr>
          <a:xfrm>
            <a:off x="2501104" y="2710924"/>
            <a:ext cx="350431" cy="339887"/>
            <a:chOff x="3270675" y="841800"/>
            <a:chExt cx="497700" cy="482725"/>
          </a:xfrm>
        </p:grpSpPr>
        <p:sp>
          <p:nvSpPr>
            <p:cNvPr id="5241" name="Google Shape;5241;p6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44" name="Google Shape;5244;p6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45" name="Google Shape;5245;p65"/>
          <p:cNvGrpSpPr/>
          <p:nvPr/>
        </p:nvGrpSpPr>
        <p:grpSpPr>
          <a:xfrm>
            <a:off x="3337249" y="2731783"/>
            <a:ext cx="339253" cy="298169"/>
            <a:chOff x="4467200" y="877100"/>
            <a:chExt cx="481825" cy="423475"/>
          </a:xfrm>
        </p:grpSpPr>
        <p:sp>
          <p:nvSpPr>
            <p:cNvPr id="5246" name="Google Shape;5246;p6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6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5"/>
          <p:cNvGrpSpPr/>
          <p:nvPr/>
        </p:nvGrpSpPr>
        <p:grpSpPr>
          <a:xfrm>
            <a:off x="3752140" y="2711232"/>
            <a:ext cx="354778" cy="339271"/>
            <a:chOff x="5045500" y="842250"/>
            <a:chExt cx="503875" cy="481850"/>
          </a:xfrm>
        </p:grpSpPr>
        <p:sp>
          <p:nvSpPr>
            <p:cNvPr id="5251" name="Google Shape;5251;p6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3" name="Google Shape;5253;p65"/>
          <p:cNvGrpSpPr/>
          <p:nvPr/>
        </p:nvGrpSpPr>
        <p:grpSpPr>
          <a:xfrm>
            <a:off x="4174987" y="2737451"/>
            <a:ext cx="336965" cy="286833"/>
            <a:chOff x="5645200" y="879425"/>
            <a:chExt cx="478575" cy="407375"/>
          </a:xfrm>
        </p:grpSpPr>
        <p:sp>
          <p:nvSpPr>
            <p:cNvPr id="5254" name="Google Shape;5254;p6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6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6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0" name="Google Shape;5260;p65"/>
          <p:cNvGrpSpPr/>
          <p:nvPr/>
        </p:nvGrpSpPr>
        <p:grpSpPr>
          <a:xfrm>
            <a:off x="4611062" y="2711241"/>
            <a:ext cx="298186" cy="339253"/>
            <a:chOff x="6264525" y="842250"/>
            <a:chExt cx="423500" cy="481825"/>
          </a:xfrm>
        </p:grpSpPr>
        <p:sp>
          <p:nvSpPr>
            <p:cNvPr id="5261" name="Google Shape;5261;p6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6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6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65"/>
          <p:cNvGrpSpPr/>
          <p:nvPr/>
        </p:nvGrpSpPr>
        <p:grpSpPr>
          <a:xfrm>
            <a:off x="829350" y="3125895"/>
            <a:ext cx="339253" cy="339253"/>
            <a:chOff x="900750" y="1436075"/>
            <a:chExt cx="481825" cy="481825"/>
          </a:xfrm>
        </p:grpSpPr>
        <p:sp>
          <p:nvSpPr>
            <p:cNvPr id="5269" name="Google Shape;5269;p6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6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3" name="Google Shape;5273;p65"/>
          <p:cNvGrpSpPr/>
          <p:nvPr/>
        </p:nvGrpSpPr>
        <p:grpSpPr>
          <a:xfrm>
            <a:off x="1247198" y="3186183"/>
            <a:ext cx="339253" cy="218676"/>
            <a:chOff x="1492675" y="1520750"/>
            <a:chExt cx="481825" cy="310575"/>
          </a:xfrm>
        </p:grpSpPr>
        <p:sp>
          <p:nvSpPr>
            <p:cNvPr id="5274" name="Google Shape;5274;p6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6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6" name="Google Shape;5276;p65"/>
          <p:cNvGrpSpPr/>
          <p:nvPr/>
        </p:nvGrpSpPr>
        <p:grpSpPr>
          <a:xfrm>
            <a:off x="1654995" y="3125877"/>
            <a:ext cx="352332" cy="339288"/>
            <a:chOff x="2071000" y="1435025"/>
            <a:chExt cx="500400" cy="481875"/>
          </a:xfrm>
        </p:grpSpPr>
        <p:sp>
          <p:nvSpPr>
            <p:cNvPr id="5277" name="Google Shape;5277;p6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0" name="Google Shape;5280;p65"/>
          <p:cNvGrpSpPr/>
          <p:nvPr/>
        </p:nvGrpSpPr>
        <p:grpSpPr>
          <a:xfrm>
            <a:off x="2083159" y="3146709"/>
            <a:ext cx="351874" cy="297623"/>
            <a:chOff x="2678350" y="1464650"/>
            <a:chExt cx="499750" cy="422700"/>
          </a:xfrm>
        </p:grpSpPr>
        <p:sp>
          <p:nvSpPr>
            <p:cNvPr id="5281" name="Google Shape;5281;p6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65"/>
          <p:cNvGrpSpPr/>
          <p:nvPr/>
        </p:nvGrpSpPr>
        <p:grpSpPr>
          <a:xfrm>
            <a:off x="2506692" y="3125895"/>
            <a:ext cx="339253" cy="339253"/>
            <a:chOff x="3271200" y="1435075"/>
            <a:chExt cx="481825" cy="481825"/>
          </a:xfrm>
        </p:grpSpPr>
        <p:sp>
          <p:nvSpPr>
            <p:cNvPr id="5285" name="Google Shape;5285;p6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6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65"/>
          <p:cNvGrpSpPr/>
          <p:nvPr/>
        </p:nvGrpSpPr>
        <p:grpSpPr>
          <a:xfrm>
            <a:off x="2917165" y="3125877"/>
            <a:ext cx="343442" cy="339288"/>
            <a:chOff x="3858100" y="1435075"/>
            <a:chExt cx="487775" cy="481875"/>
          </a:xfrm>
        </p:grpSpPr>
        <p:sp>
          <p:nvSpPr>
            <p:cNvPr id="5288" name="Google Shape;5288;p6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6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6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3" name="Google Shape;5293;p65"/>
          <p:cNvGrpSpPr/>
          <p:nvPr/>
        </p:nvGrpSpPr>
        <p:grpSpPr>
          <a:xfrm>
            <a:off x="3337249" y="3125895"/>
            <a:ext cx="339253" cy="339253"/>
            <a:chOff x="4456875" y="1435075"/>
            <a:chExt cx="481825" cy="481825"/>
          </a:xfrm>
        </p:grpSpPr>
        <p:sp>
          <p:nvSpPr>
            <p:cNvPr id="5294" name="Google Shape;5294;p6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6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6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6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6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6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6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6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6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3" name="Google Shape;5313;p65"/>
          <p:cNvGrpSpPr/>
          <p:nvPr/>
        </p:nvGrpSpPr>
        <p:grpSpPr>
          <a:xfrm>
            <a:off x="3758239" y="3125886"/>
            <a:ext cx="342580" cy="339271"/>
            <a:chOff x="5049725" y="1435050"/>
            <a:chExt cx="486550" cy="481850"/>
          </a:xfrm>
        </p:grpSpPr>
        <p:sp>
          <p:nvSpPr>
            <p:cNvPr id="5314" name="Google Shape;5314;p6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5" name="Google Shape;5315;p6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8" name="Google Shape;5318;p65"/>
          <p:cNvGrpSpPr/>
          <p:nvPr/>
        </p:nvGrpSpPr>
        <p:grpSpPr>
          <a:xfrm>
            <a:off x="4173790" y="3125895"/>
            <a:ext cx="339359" cy="339253"/>
            <a:chOff x="5642475" y="1435075"/>
            <a:chExt cx="481975" cy="481825"/>
          </a:xfrm>
        </p:grpSpPr>
        <p:sp>
          <p:nvSpPr>
            <p:cNvPr id="5319" name="Google Shape;5319;p6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5"/>
          <p:cNvGrpSpPr/>
          <p:nvPr/>
        </p:nvGrpSpPr>
        <p:grpSpPr>
          <a:xfrm>
            <a:off x="4588276" y="3125886"/>
            <a:ext cx="343759" cy="339271"/>
            <a:chOff x="6232000" y="1435050"/>
            <a:chExt cx="488225" cy="481850"/>
          </a:xfrm>
        </p:grpSpPr>
        <p:sp>
          <p:nvSpPr>
            <p:cNvPr id="5323" name="Google Shape;5323;p6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6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65"/>
          <p:cNvGrpSpPr/>
          <p:nvPr/>
        </p:nvGrpSpPr>
        <p:grpSpPr>
          <a:xfrm>
            <a:off x="849012" y="3539545"/>
            <a:ext cx="299929" cy="337792"/>
            <a:chOff x="924450" y="2028975"/>
            <a:chExt cx="425975" cy="479750"/>
          </a:xfrm>
        </p:grpSpPr>
        <p:sp>
          <p:nvSpPr>
            <p:cNvPr id="5329" name="Google Shape;5329;p6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6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6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2" name="Google Shape;5332;p65"/>
          <p:cNvGrpSpPr/>
          <p:nvPr/>
        </p:nvGrpSpPr>
        <p:grpSpPr>
          <a:xfrm>
            <a:off x="1661509" y="3559347"/>
            <a:ext cx="339306" cy="298186"/>
            <a:chOff x="2085450" y="2057100"/>
            <a:chExt cx="481900" cy="423500"/>
          </a:xfrm>
        </p:grpSpPr>
        <p:sp>
          <p:nvSpPr>
            <p:cNvPr id="5333" name="Google Shape;5333;p6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6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6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65"/>
          <p:cNvGrpSpPr/>
          <p:nvPr/>
        </p:nvGrpSpPr>
        <p:grpSpPr>
          <a:xfrm>
            <a:off x="2089442" y="3582592"/>
            <a:ext cx="339306" cy="251698"/>
            <a:chOff x="2678275" y="2090100"/>
            <a:chExt cx="481900" cy="357475"/>
          </a:xfrm>
        </p:grpSpPr>
        <p:sp>
          <p:nvSpPr>
            <p:cNvPr id="5337" name="Google Shape;5337;p6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6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6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6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2" name="Google Shape;5342;p65"/>
          <p:cNvGrpSpPr/>
          <p:nvPr/>
        </p:nvGrpSpPr>
        <p:grpSpPr>
          <a:xfrm>
            <a:off x="2566646" y="3594790"/>
            <a:ext cx="219345" cy="227301"/>
            <a:chOff x="3357325" y="2093500"/>
            <a:chExt cx="311525" cy="322825"/>
          </a:xfrm>
        </p:grpSpPr>
        <p:sp>
          <p:nvSpPr>
            <p:cNvPr id="5343" name="Google Shape;5343;p6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6" name="Google Shape;5346;p6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7" name="Google Shape;5347;p65"/>
          <p:cNvGrpSpPr/>
          <p:nvPr/>
        </p:nvGrpSpPr>
        <p:grpSpPr>
          <a:xfrm>
            <a:off x="3360836" y="3538814"/>
            <a:ext cx="292078" cy="339253"/>
            <a:chOff x="4492800" y="2027925"/>
            <a:chExt cx="414825" cy="481825"/>
          </a:xfrm>
        </p:grpSpPr>
        <p:sp>
          <p:nvSpPr>
            <p:cNvPr id="5348" name="Google Shape;5348;p6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0" name="Google Shape;5350;p65"/>
          <p:cNvGrpSpPr/>
          <p:nvPr/>
        </p:nvGrpSpPr>
        <p:grpSpPr>
          <a:xfrm>
            <a:off x="3759928" y="3538805"/>
            <a:ext cx="339200" cy="339271"/>
            <a:chOff x="5049725" y="2027900"/>
            <a:chExt cx="481750" cy="481850"/>
          </a:xfrm>
        </p:grpSpPr>
        <p:sp>
          <p:nvSpPr>
            <p:cNvPr id="5351" name="Google Shape;5351;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65"/>
          <p:cNvGrpSpPr/>
          <p:nvPr/>
        </p:nvGrpSpPr>
        <p:grpSpPr>
          <a:xfrm>
            <a:off x="4233524" y="3538893"/>
            <a:ext cx="219890" cy="339095"/>
            <a:chOff x="5726350" y="2028150"/>
            <a:chExt cx="312300" cy="481600"/>
          </a:xfrm>
        </p:grpSpPr>
        <p:sp>
          <p:nvSpPr>
            <p:cNvPr id="5360" name="Google Shape;5360;p6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3" name="Google Shape;5363;p65"/>
          <p:cNvGrpSpPr/>
          <p:nvPr/>
        </p:nvGrpSpPr>
        <p:grpSpPr>
          <a:xfrm>
            <a:off x="4593715" y="3542000"/>
            <a:ext cx="332881" cy="332881"/>
            <a:chOff x="6239925" y="2032450"/>
            <a:chExt cx="472775" cy="472775"/>
          </a:xfrm>
        </p:grpSpPr>
        <p:sp>
          <p:nvSpPr>
            <p:cNvPr id="5364" name="Google Shape;5364;p6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6" name="Google Shape;5366;p65"/>
          <p:cNvGrpSpPr/>
          <p:nvPr/>
        </p:nvGrpSpPr>
        <p:grpSpPr>
          <a:xfrm>
            <a:off x="5042807" y="2364092"/>
            <a:ext cx="334641" cy="185425"/>
            <a:chOff x="903075" y="2730000"/>
            <a:chExt cx="475275" cy="263350"/>
          </a:xfrm>
        </p:grpSpPr>
        <p:sp>
          <p:nvSpPr>
            <p:cNvPr id="5367" name="Google Shape;5367;p6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6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0" name="Google Shape;5370;p65"/>
          <p:cNvGrpSpPr/>
          <p:nvPr/>
        </p:nvGrpSpPr>
        <p:grpSpPr>
          <a:xfrm>
            <a:off x="1247198" y="3538814"/>
            <a:ext cx="339253" cy="339253"/>
            <a:chOff x="1492675" y="2027925"/>
            <a:chExt cx="481825" cy="481825"/>
          </a:xfrm>
        </p:grpSpPr>
        <p:sp>
          <p:nvSpPr>
            <p:cNvPr id="5371" name="Google Shape;5371;p6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6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6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5"/>
          <p:cNvGrpSpPr/>
          <p:nvPr/>
        </p:nvGrpSpPr>
        <p:grpSpPr>
          <a:xfrm>
            <a:off x="5473575" y="2287178"/>
            <a:ext cx="339253" cy="339253"/>
            <a:chOff x="1492675" y="2620775"/>
            <a:chExt cx="481825" cy="481825"/>
          </a:xfrm>
        </p:grpSpPr>
        <p:sp>
          <p:nvSpPr>
            <p:cNvPr id="5377" name="Google Shape;5377;p6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79" name="Google Shape;5379;p6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80" name="Google Shape;5380;p65"/>
          <p:cNvGrpSpPr/>
          <p:nvPr/>
        </p:nvGrpSpPr>
        <p:grpSpPr>
          <a:xfrm>
            <a:off x="6297328" y="2303161"/>
            <a:ext cx="333585" cy="307287"/>
            <a:chOff x="2682350" y="2643425"/>
            <a:chExt cx="473775" cy="436425"/>
          </a:xfrm>
        </p:grpSpPr>
        <p:sp>
          <p:nvSpPr>
            <p:cNvPr id="5381" name="Google Shape;5381;p6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6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6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6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6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8" name="Google Shape;5388;p65"/>
          <p:cNvGrpSpPr/>
          <p:nvPr/>
        </p:nvGrpSpPr>
        <p:grpSpPr>
          <a:xfrm>
            <a:off x="6762818" y="2287178"/>
            <a:ext cx="238531" cy="339253"/>
            <a:chOff x="3342725" y="2620775"/>
            <a:chExt cx="338775" cy="481825"/>
          </a:xfrm>
        </p:grpSpPr>
        <p:sp>
          <p:nvSpPr>
            <p:cNvPr id="5389" name="Google Shape;5389;p6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6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6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65"/>
          <p:cNvGrpSpPr/>
          <p:nvPr/>
        </p:nvGrpSpPr>
        <p:grpSpPr>
          <a:xfrm>
            <a:off x="7156568" y="2287178"/>
            <a:ext cx="278296" cy="339253"/>
            <a:chOff x="3907325" y="2620775"/>
            <a:chExt cx="395250" cy="481825"/>
          </a:xfrm>
        </p:grpSpPr>
        <p:sp>
          <p:nvSpPr>
            <p:cNvPr id="5393" name="Google Shape;5393;p6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6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65"/>
          <p:cNvGrpSpPr/>
          <p:nvPr/>
        </p:nvGrpSpPr>
        <p:grpSpPr>
          <a:xfrm>
            <a:off x="7549755" y="2297783"/>
            <a:ext cx="339253" cy="318042"/>
            <a:chOff x="4456875" y="2635825"/>
            <a:chExt cx="481825" cy="451700"/>
          </a:xfrm>
        </p:grpSpPr>
        <p:sp>
          <p:nvSpPr>
            <p:cNvPr id="5398" name="Google Shape;5398;p6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6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6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6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5"/>
          <p:cNvGrpSpPr/>
          <p:nvPr/>
        </p:nvGrpSpPr>
        <p:grpSpPr>
          <a:xfrm>
            <a:off x="7974679" y="2297783"/>
            <a:ext cx="339253" cy="318042"/>
            <a:chOff x="5049725" y="2635825"/>
            <a:chExt cx="481825" cy="451700"/>
          </a:xfrm>
        </p:grpSpPr>
        <p:sp>
          <p:nvSpPr>
            <p:cNvPr id="5405" name="Google Shape;5405;p6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8" name="Google Shape;5408;p65"/>
          <p:cNvGrpSpPr/>
          <p:nvPr/>
        </p:nvGrpSpPr>
        <p:grpSpPr>
          <a:xfrm>
            <a:off x="2375386" y="3952243"/>
            <a:ext cx="338566" cy="338373"/>
            <a:chOff x="5643000" y="2621375"/>
            <a:chExt cx="480850" cy="480575"/>
          </a:xfrm>
        </p:grpSpPr>
        <p:sp>
          <p:nvSpPr>
            <p:cNvPr id="5409" name="Google Shape;5409;p6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6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6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6" name="Google Shape;5416;p65"/>
          <p:cNvGrpSpPr/>
          <p:nvPr/>
        </p:nvGrpSpPr>
        <p:grpSpPr>
          <a:xfrm>
            <a:off x="4192782" y="3951803"/>
            <a:ext cx="339359" cy="339253"/>
            <a:chOff x="6235250" y="2620775"/>
            <a:chExt cx="481975" cy="481825"/>
          </a:xfrm>
        </p:grpSpPr>
        <p:sp>
          <p:nvSpPr>
            <p:cNvPr id="5417" name="Google Shape;5417;p6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6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6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6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2" name="Google Shape;5422;p6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23" name="Google Shape;5423;p65"/>
          <p:cNvGrpSpPr/>
          <p:nvPr/>
        </p:nvGrpSpPr>
        <p:grpSpPr>
          <a:xfrm>
            <a:off x="5472652" y="2711317"/>
            <a:ext cx="341101" cy="339253"/>
            <a:chOff x="1535000" y="3223325"/>
            <a:chExt cx="484450" cy="481825"/>
          </a:xfrm>
        </p:grpSpPr>
        <p:sp>
          <p:nvSpPr>
            <p:cNvPr id="5424" name="Google Shape;5424;p6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6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65"/>
          <p:cNvGrpSpPr/>
          <p:nvPr/>
        </p:nvGrpSpPr>
        <p:grpSpPr>
          <a:xfrm>
            <a:off x="5880219" y="2746618"/>
            <a:ext cx="339253" cy="268649"/>
            <a:chOff x="2085525" y="3263750"/>
            <a:chExt cx="481825" cy="381550"/>
          </a:xfrm>
        </p:grpSpPr>
        <p:sp>
          <p:nvSpPr>
            <p:cNvPr id="5428" name="Google Shape;5428;p6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0" name="Google Shape;5430;p6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1" name="Google Shape;5431;p65"/>
          <p:cNvGrpSpPr/>
          <p:nvPr/>
        </p:nvGrpSpPr>
        <p:grpSpPr>
          <a:xfrm>
            <a:off x="6711982" y="2711308"/>
            <a:ext cx="340204" cy="339271"/>
            <a:chOff x="3270450" y="3213625"/>
            <a:chExt cx="483175" cy="481850"/>
          </a:xfrm>
        </p:grpSpPr>
        <p:sp>
          <p:nvSpPr>
            <p:cNvPr id="5432" name="Google Shape;5432;p6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6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4" name="Google Shape;5434;p65"/>
          <p:cNvGrpSpPr/>
          <p:nvPr/>
        </p:nvGrpSpPr>
        <p:grpSpPr>
          <a:xfrm>
            <a:off x="7211250" y="2711317"/>
            <a:ext cx="168931" cy="339253"/>
            <a:chOff x="3984950" y="3213600"/>
            <a:chExt cx="239925" cy="481825"/>
          </a:xfrm>
        </p:grpSpPr>
        <p:sp>
          <p:nvSpPr>
            <p:cNvPr id="5435" name="Google Shape;5435;p6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7" name="Google Shape;5437;p6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9" name="Google Shape;5439;p65"/>
          <p:cNvGrpSpPr/>
          <p:nvPr/>
        </p:nvGrpSpPr>
        <p:grpSpPr>
          <a:xfrm>
            <a:off x="1874281" y="3981487"/>
            <a:ext cx="355218" cy="279880"/>
            <a:chOff x="5629975" y="3255775"/>
            <a:chExt cx="504500" cy="397500"/>
          </a:xfrm>
        </p:grpSpPr>
        <p:sp>
          <p:nvSpPr>
            <p:cNvPr id="5440" name="Google Shape;5440;p6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6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6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5" name="Google Shape;5445;p65"/>
          <p:cNvGrpSpPr/>
          <p:nvPr/>
        </p:nvGrpSpPr>
        <p:grpSpPr>
          <a:xfrm>
            <a:off x="3755839" y="3981593"/>
            <a:ext cx="340256" cy="279669"/>
            <a:chOff x="6234950" y="3255925"/>
            <a:chExt cx="483250" cy="397200"/>
          </a:xfrm>
        </p:grpSpPr>
        <p:sp>
          <p:nvSpPr>
            <p:cNvPr id="5446" name="Google Shape;5446;p6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6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6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2" name="Google Shape;5452;p65"/>
          <p:cNvGrpSpPr/>
          <p:nvPr/>
        </p:nvGrpSpPr>
        <p:grpSpPr>
          <a:xfrm>
            <a:off x="5051107" y="3125970"/>
            <a:ext cx="318042" cy="339253"/>
            <a:chOff x="914900" y="3806450"/>
            <a:chExt cx="451700" cy="481825"/>
          </a:xfrm>
        </p:grpSpPr>
        <p:sp>
          <p:nvSpPr>
            <p:cNvPr id="5453" name="Google Shape;5453;p6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5"/>
          <p:cNvGrpSpPr/>
          <p:nvPr/>
        </p:nvGrpSpPr>
        <p:grpSpPr>
          <a:xfrm>
            <a:off x="5470028" y="3125785"/>
            <a:ext cx="346347" cy="339623"/>
            <a:chOff x="1490050" y="3805975"/>
            <a:chExt cx="491900" cy="482350"/>
          </a:xfrm>
        </p:grpSpPr>
        <p:sp>
          <p:nvSpPr>
            <p:cNvPr id="5459" name="Google Shape;5459;p6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6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3" name="Google Shape;5463;p65"/>
          <p:cNvGrpSpPr/>
          <p:nvPr/>
        </p:nvGrpSpPr>
        <p:grpSpPr>
          <a:xfrm>
            <a:off x="5893896" y="3125970"/>
            <a:ext cx="311899" cy="339253"/>
            <a:chOff x="2104275" y="3806450"/>
            <a:chExt cx="442975" cy="481825"/>
          </a:xfrm>
        </p:grpSpPr>
        <p:sp>
          <p:nvSpPr>
            <p:cNvPr id="5464" name="Google Shape;5464;p6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65"/>
          <p:cNvGrpSpPr/>
          <p:nvPr/>
        </p:nvGrpSpPr>
        <p:grpSpPr>
          <a:xfrm>
            <a:off x="6317413" y="3125970"/>
            <a:ext cx="293416" cy="339253"/>
            <a:chOff x="2710875" y="3806450"/>
            <a:chExt cx="416725" cy="481825"/>
          </a:xfrm>
        </p:grpSpPr>
        <p:sp>
          <p:nvSpPr>
            <p:cNvPr id="5467" name="Google Shape;5467;p6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65"/>
          <p:cNvGrpSpPr/>
          <p:nvPr/>
        </p:nvGrpSpPr>
        <p:grpSpPr>
          <a:xfrm>
            <a:off x="6712457" y="3166412"/>
            <a:ext cx="339253" cy="258369"/>
            <a:chOff x="3271200" y="3863875"/>
            <a:chExt cx="481825" cy="366950"/>
          </a:xfrm>
        </p:grpSpPr>
        <p:sp>
          <p:nvSpPr>
            <p:cNvPr id="5470" name="Google Shape;5470;p6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6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2" name="Google Shape;5472;p65"/>
          <p:cNvGrpSpPr/>
          <p:nvPr/>
        </p:nvGrpSpPr>
        <p:grpSpPr>
          <a:xfrm>
            <a:off x="7147952" y="3126199"/>
            <a:ext cx="295528" cy="338795"/>
            <a:chOff x="3895050" y="3806775"/>
            <a:chExt cx="419725" cy="481175"/>
          </a:xfrm>
        </p:grpSpPr>
        <p:sp>
          <p:nvSpPr>
            <p:cNvPr id="5473" name="Google Shape;5473;p6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65"/>
          <p:cNvGrpSpPr/>
          <p:nvPr/>
        </p:nvGrpSpPr>
        <p:grpSpPr>
          <a:xfrm>
            <a:off x="7551234" y="3125979"/>
            <a:ext cx="336296" cy="339235"/>
            <a:chOff x="4464775" y="3806475"/>
            <a:chExt cx="477625" cy="481800"/>
          </a:xfrm>
        </p:grpSpPr>
        <p:sp>
          <p:nvSpPr>
            <p:cNvPr id="5476" name="Google Shape;5476;p6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6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6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6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65"/>
          <p:cNvGrpSpPr/>
          <p:nvPr/>
        </p:nvGrpSpPr>
        <p:grpSpPr>
          <a:xfrm>
            <a:off x="7974679" y="3125970"/>
            <a:ext cx="339253" cy="339253"/>
            <a:chOff x="5049725" y="3806450"/>
            <a:chExt cx="481825" cy="481825"/>
          </a:xfrm>
        </p:grpSpPr>
        <p:sp>
          <p:nvSpPr>
            <p:cNvPr id="5483" name="Google Shape;5483;p6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6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6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65"/>
          <p:cNvGrpSpPr/>
          <p:nvPr/>
        </p:nvGrpSpPr>
        <p:grpSpPr>
          <a:xfrm>
            <a:off x="1461983" y="3951798"/>
            <a:ext cx="339253" cy="339253"/>
            <a:chOff x="5651375" y="3806450"/>
            <a:chExt cx="481825" cy="481825"/>
          </a:xfrm>
        </p:grpSpPr>
        <p:sp>
          <p:nvSpPr>
            <p:cNvPr id="5487" name="Google Shape;5487;p6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6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6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1" name="Google Shape;5491;p65"/>
          <p:cNvGrpSpPr/>
          <p:nvPr/>
        </p:nvGrpSpPr>
        <p:grpSpPr>
          <a:xfrm>
            <a:off x="3360663" y="3953787"/>
            <a:ext cx="298503" cy="335275"/>
            <a:chOff x="6264300" y="3809300"/>
            <a:chExt cx="423950" cy="476175"/>
          </a:xfrm>
        </p:grpSpPr>
        <p:sp>
          <p:nvSpPr>
            <p:cNvPr id="5492" name="Google Shape;5492;p6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6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6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5" name="Google Shape;5495;p65"/>
          <p:cNvGrpSpPr/>
          <p:nvPr/>
        </p:nvGrpSpPr>
        <p:grpSpPr>
          <a:xfrm>
            <a:off x="5039841" y="3538881"/>
            <a:ext cx="340573" cy="339271"/>
            <a:chOff x="898875" y="4399275"/>
            <a:chExt cx="483700" cy="481850"/>
          </a:xfrm>
        </p:grpSpPr>
        <p:sp>
          <p:nvSpPr>
            <p:cNvPr id="5496" name="Google Shape;5496;p6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6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6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4" name="Google Shape;5504;p65"/>
          <p:cNvGrpSpPr/>
          <p:nvPr/>
        </p:nvGrpSpPr>
        <p:grpSpPr>
          <a:xfrm>
            <a:off x="5473575" y="3554133"/>
            <a:ext cx="339253" cy="308765"/>
            <a:chOff x="1492675" y="4420975"/>
            <a:chExt cx="481825" cy="438525"/>
          </a:xfrm>
        </p:grpSpPr>
        <p:sp>
          <p:nvSpPr>
            <p:cNvPr id="5505" name="Google Shape;5505;p6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6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6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0" name="Google Shape;5510;p65"/>
          <p:cNvGrpSpPr/>
          <p:nvPr/>
        </p:nvGrpSpPr>
        <p:grpSpPr>
          <a:xfrm>
            <a:off x="5878556" y="3539558"/>
            <a:ext cx="342580" cy="337915"/>
            <a:chOff x="2084100" y="4400250"/>
            <a:chExt cx="486550" cy="479925"/>
          </a:xfrm>
        </p:grpSpPr>
        <p:sp>
          <p:nvSpPr>
            <p:cNvPr id="5511" name="Google Shape;5511;p6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6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6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5"/>
          <p:cNvGrpSpPr/>
          <p:nvPr/>
        </p:nvGrpSpPr>
        <p:grpSpPr>
          <a:xfrm>
            <a:off x="6315036" y="3538907"/>
            <a:ext cx="298169" cy="339218"/>
            <a:chOff x="2707950" y="4399325"/>
            <a:chExt cx="423475" cy="481775"/>
          </a:xfrm>
        </p:grpSpPr>
        <p:sp>
          <p:nvSpPr>
            <p:cNvPr id="5518" name="Google Shape;5518;p6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6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6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6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6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6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6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6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0" name="Google Shape;5530;p65"/>
          <p:cNvGrpSpPr/>
          <p:nvPr/>
        </p:nvGrpSpPr>
        <p:grpSpPr>
          <a:xfrm>
            <a:off x="6744555" y="3538881"/>
            <a:ext cx="275057" cy="339271"/>
            <a:chOff x="3330525" y="4399275"/>
            <a:chExt cx="390650" cy="481850"/>
          </a:xfrm>
        </p:grpSpPr>
        <p:sp>
          <p:nvSpPr>
            <p:cNvPr id="5531" name="Google Shape;5531;p6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6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6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65"/>
          <p:cNvGrpSpPr/>
          <p:nvPr/>
        </p:nvGrpSpPr>
        <p:grpSpPr>
          <a:xfrm>
            <a:off x="7169084" y="3538890"/>
            <a:ext cx="253265" cy="339253"/>
            <a:chOff x="3938800" y="4399275"/>
            <a:chExt cx="359700" cy="481825"/>
          </a:xfrm>
        </p:grpSpPr>
        <p:sp>
          <p:nvSpPr>
            <p:cNvPr id="5539" name="Google Shape;5539;p6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6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6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65"/>
          <p:cNvGrpSpPr/>
          <p:nvPr/>
        </p:nvGrpSpPr>
        <p:grpSpPr>
          <a:xfrm>
            <a:off x="7639862" y="3538890"/>
            <a:ext cx="159039" cy="339253"/>
            <a:chOff x="4584850" y="4399275"/>
            <a:chExt cx="225875" cy="481825"/>
          </a:xfrm>
        </p:grpSpPr>
        <p:sp>
          <p:nvSpPr>
            <p:cNvPr id="5545" name="Google Shape;5545;p6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6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7" name="Google Shape;5547;p6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48" name="Google Shape;5548;p65"/>
          <p:cNvGrpSpPr/>
          <p:nvPr/>
        </p:nvGrpSpPr>
        <p:grpSpPr>
          <a:xfrm>
            <a:off x="1049680" y="3951795"/>
            <a:ext cx="339253" cy="339253"/>
            <a:chOff x="5642550" y="4399275"/>
            <a:chExt cx="481825" cy="481825"/>
          </a:xfrm>
        </p:grpSpPr>
        <p:sp>
          <p:nvSpPr>
            <p:cNvPr id="5549" name="Google Shape;5549;p6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6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65"/>
          <p:cNvGrpSpPr/>
          <p:nvPr/>
        </p:nvGrpSpPr>
        <p:grpSpPr>
          <a:xfrm>
            <a:off x="2859815" y="3963703"/>
            <a:ext cx="363316" cy="315437"/>
            <a:chOff x="6218300" y="4416175"/>
            <a:chExt cx="516000" cy="448000"/>
          </a:xfrm>
        </p:grpSpPr>
        <p:sp>
          <p:nvSpPr>
            <p:cNvPr id="5552" name="Google Shape;5552;p6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5" name="Google Shape;5555;p65"/>
          <p:cNvGrpSpPr/>
          <p:nvPr/>
        </p:nvGrpSpPr>
        <p:grpSpPr>
          <a:xfrm>
            <a:off x="5918879" y="3951792"/>
            <a:ext cx="339253" cy="339253"/>
            <a:chOff x="899850" y="4992125"/>
            <a:chExt cx="481825" cy="481825"/>
          </a:xfrm>
        </p:grpSpPr>
        <p:sp>
          <p:nvSpPr>
            <p:cNvPr id="5556" name="Google Shape;5556;p6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6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9" name="Google Shape;5559;p65"/>
          <p:cNvGrpSpPr/>
          <p:nvPr/>
        </p:nvGrpSpPr>
        <p:grpSpPr>
          <a:xfrm>
            <a:off x="5461708" y="3951792"/>
            <a:ext cx="339253" cy="339253"/>
            <a:chOff x="1492675" y="4992125"/>
            <a:chExt cx="481825" cy="481825"/>
          </a:xfrm>
        </p:grpSpPr>
        <p:sp>
          <p:nvSpPr>
            <p:cNvPr id="5560" name="Google Shape;5560;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2" name="Google Shape;5562;p65"/>
          <p:cNvGrpSpPr/>
          <p:nvPr/>
        </p:nvGrpSpPr>
        <p:grpSpPr>
          <a:xfrm>
            <a:off x="5004462" y="3951792"/>
            <a:ext cx="339253" cy="339253"/>
            <a:chOff x="2085525" y="4992125"/>
            <a:chExt cx="481825" cy="481825"/>
          </a:xfrm>
        </p:grpSpPr>
        <p:sp>
          <p:nvSpPr>
            <p:cNvPr id="5563" name="Google Shape;5563;p6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6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65"/>
          <p:cNvGrpSpPr/>
          <p:nvPr/>
        </p:nvGrpSpPr>
        <p:grpSpPr>
          <a:xfrm>
            <a:off x="6833221" y="3951792"/>
            <a:ext cx="339253" cy="339253"/>
            <a:chOff x="2678350" y="4992125"/>
            <a:chExt cx="481825" cy="481825"/>
          </a:xfrm>
        </p:grpSpPr>
        <p:sp>
          <p:nvSpPr>
            <p:cNvPr id="5566" name="Google Shape;5566;p6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65"/>
          <p:cNvGrpSpPr/>
          <p:nvPr/>
        </p:nvGrpSpPr>
        <p:grpSpPr>
          <a:xfrm>
            <a:off x="4628816" y="3951792"/>
            <a:ext cx="339253" cy="339253"/>
            <a:chOff x="3271200" y="4992125"/>
            <a:chExt cx="481825" cy="481825"/>
          </a:xfrm>
        </p:grpSpPr>
        <p:sp>
          <p:nvSpPr>
            <p:cNvPr id="5570" name="Google Shape;5570;p6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6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6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65"/>
          <p:cNvGrpSpPr/>
          <p:nvPr/>
        </p:nvGrpSpPr>
        <p:grpSpPr>
          <a:xfrm>
            <a:off x="7290263" y="3952822"/>
            <a:ext cx="339411" cy="337193"/>
            <a:chOff x="3863900" y="4993625"/>
            <a:chExt cx="482050" cy="478900"/>
          </a:xfrm>
        </p:grpSpPr>
        <p:sp>
          <p:nvSpPr>
            <p:cNvPr id="5574" name="Google Shape;5574;p6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8" name="Google Shape;5578;p65"/>
          <p:cNvGrpSpPr/>
          <p:nvPr/>
        </p:nvGrpSpPr>
        <p:grpSpPr>
          <a:xfrm>
            <a:off x="7747437" y="3952822"/>
            <a:ext cx="339411" cy="337193"/>
            <a:chOff x="4456725" y="4993625"/>
            <a:chExt cx="482050" cy="478900"/>
          </a:xfrm>
        </p:grpSpPr>
        <p:sp>
          <p:nvSpPr>
            <p:cNvPr id="5579" name="Google Shape;5579;p6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3" name="Google Shape;5583;p65"/>
          <p:cNvGrpSpPr/>
          <p:nvPr/>
        </p:nvGrpSpPr>
        <p:grpSpPr>
          <a:xfrm>
            <a:off x="6376030" y="3952813"/>
            <a:ext cx="339411" cy="337211"/>
            <a:chOff x="5049575" y="4993600"/>
            <a:chExt cx="482050" cy="478925"/>
          </a:xfrm>
        </p:grpSpPr>
        <p:sp>
          <p:nvSpPr>
            <p:cNvPr id="5584" name="Google Shape;5584;p6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6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591"/>
        <p:cNvGrpSpPr/>
        <p:nvPr/>
      </p:nvGrpSpPr>
      <p:grpSpPr>
        <a:xfrm>
          <a:off x="0" y="0"/>
          <a:ext cx="0" cy="0"/>
          <a:chOff x="0" y="0"/>
          <a:chExt cx="0" cy="0"/>
        </a:xfrm>
      </p:grpSpPr>
      <p:sp>
        <p:nvSpPr>
          <p:cNvPr id="5592" name="Google Shape;5592;p66"/>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593" name="Google Shape;5593;p66"/>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594" name="Google Shape;5594;p66"/>
          <p:cNvGrpSpPr/>
          <p:nvPr/>
        </p:nvGrpSpPr>
        <p:grpSpPr>
          <a:xfrm>
            <a:off x="876361" y="1533504"/>
            <a:ext cx="322099" cy="370529"/>
            <a:chOff x="-42971725" y="3217825"/>
            <a:chExt cx="275675" cy="317125"/>
          </a:xfrm>
        </p:grpSpPr>
        <p:sp>
          <p:nvSpPr>
            <p:cNvPr id="5595" name="Google Shape;5595;p6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66"/>
          <p:cNvGrpSpPr/>
          <p:nvPr/>
        </p:nvGrpSpPr>
        <p:grpSpPr>
          <a:xfrm>
            <a:off x="848276" y="2002160"/>
            <a:ext cx="378270" cy="337551"/>
            <a:chOff x="-42996150" y="3612600"/>
            <a:chExt cx="323750" cy="288900"/>
          </a:xfrm>
        </p:grpSpPr>
        <p:sp>
          <p:nvSpPr>
            <p:cNvPr id="5599" name="Google Shape;5599;p6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66"/>
          <p:cNvGrpSpPr/>
          <p:nvPr/>
        </p:nvGrpSpPr>
        <p:grpSpPr>
          <a:xfrm>
            <a:off x="851036" y="2411530"/>
            <a:ext cx="372749" cy="370909"/>
            <a:chOff x="-42994575" y="3950300"/>
            <a:chExt cx="319025" cy="317450"/>
          </a:xfrm>
        </p:grpSpPr>
        <p:sp>
          <p:nvSpPr>
            <p:cNvPr id="5603" name="Google Shape;5603;p6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66"/>
          <p:cNvGrpSpPr/>
          <p:nvPr/>
        </p:nvGrpSpPr>
        <p:grpSpPr>
          <a:xfrm>
            <a:off x="3004431" y="1558362"/>
            <a:ext cx="371785" cy="370879"/>
            <a:chOff x="-41111350" y="3239100"/>
            <a:chExt cx="318200" cy="317425"/>
          </a:xfrm>
        </p:grpSpPr>
        <p:sp>
          <p:nvSpPr>
            <p:cNvPr id="5607" name="Google Shape;5607;p6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66"/>
          <p:cNvGrpSpPr/>
          <p:nvPr/>
        </p:nvGrpSpPr>
        <p:grpSpPr>
          <a:xfrm>
            <a:off x="3000751" y="1993894"/>
            <a:ext cx="379146" cy="370967"/>
            <a:chOff x="-41117650" y="3605525"/>
            <a:chExt cx="324500" cy="317500"/>
          </a:xfrm>
        </p:grpSpPr>
        <p:sp>
          <p:nvSpPr>
            <p:cNvPr id="5612" name="Google Shape;5612;p6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5" name="Google Shape;5615;p66"/>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6" name="Google Shape;5616;p66"/>
          <p:cNvGrpSpPr/>
          <p:nvPr/>
        </p:nvGrpSpPr>
        <p:grpSpPr>
          <a:xfrm>
            <a:off x="1827005" y="2885417"/>
            <a:ext cx="216271" cy="371814"/>
            <a:chOff x="-39205300" y="3220175"/>
            <a:chExt cx="185100" cy="318225"/>
          </a:xfrm>
        </p:grpSpPr>
        <p:sp>
          <p:nvSpPr>
            <p:cNvPr id="5617" name="Google Shape;5617;p6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66"/>
          <p:cNvGrpSpPr/>
          <p:nvPr/>
        </p:nvGrpSpPr>
        <p:grpSpPr>
          <a:xfrm>
            <a:off x="1792533" y="3345488"/>
            <a:ext cx="300016" cy="369273"/>
            <a:chOff x="-39248625" y="3588600"/>
            <a:chExt cx="256775" cy="316050"/>
          </a:xfrm>
        </p:grpSpPr>
        <p:sp>
          <p:nvSpPr>
            <p:cNvPr id="5620" name="Google Shape;5620;p6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2" name="Google Shape;5622;p66"/>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6"/>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66"/>
          <p:cNvGrpSpPr/>
          <p:nvPr/>
        </p:nvGrpSpPr>
        <p:grpSpPr>
          <a:xfrm>
            <a:off x="1243246" y="1533504"/>
            <a:ext cx="429504" cy="370879"/>
            <a:chOff x="-42651700" y="3217825"/>
            <a:chExt cx="367600" cy="317425"/>
          </a:xfrm>
        </p:grpSpPr>
        <p:sp>
          <p:nvSpPr>
            <p:cNvPr id="5625" name="Google Shape;5625;p6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6"/>
          <p:cNvGrpSpPr/>
          <p:nvPr/>
        </p:nvGrpSpPr>
        <p:grpSpPr>
          <a:xfrm>
            <a:off x="1278678" y="1973154"/>
            <a:ext cx="358640" cy="363226"/>
            <a:chOff x="-42617300" y="3587775"/>
            <a:chExt cx="306950" cy="310875"/>
          </a:xfrm>
        </p:grpSpPr>
        <p:sp>
          <p:nvSpPr>
            <p:cNvPr id="5630" name="Google Shape;5630;p6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2" name="Google Shape;5632;p66"/>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66"/>
          <p:cNvGrpSpPr/>
          <p:nvPr/>
        </p:nvGrpSpPr>
        <p:grpSpPr>
          <a:xfrm>
            <a:off x="3450506" y="1557895"/>
            <a:ext cx="376926" cy="370324"/>
            <a:chOff x="-40748275" y="3238700"/>
            <a:chExt cx="322600" cy="316950"/>
          </a:xfrm>
        </p:grpSpPr>
        <p:sp>
          <p:nvSpPr>
            <p:cNvPr id="5634" name="Google Shape;5634;p6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6"/>
          <p:cNvGrpSpPr/>
          <p:nvPr/>
        </p:nvGrpSpPr>
        <p:grpSpPr>
          <a:xfrm>
            <a:off x="3453062" y="2025879"/>
            <a:ext cx="371814" cy="338690"/>
            <a:chOff x="-40745125" y="3632900"/>
            <a:chExt cx="318225" cy="289875"/>
          </a:xfrm>
        </p:grpSpPr>
        <p:sp>
          <p:nvSpPr>
            <p:cNvPr id="5641" name="Google Shape;5641;p6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6"/>
          <p:cNvGrpSpPr/>
          <p:nvPr/>
        </p:nvGrpSpPr>
        <p:grpSpPr>
          <a:xfrm>
            <a:off x="3457209" y="2437089"/>
            <a:ext cx="363518" cy="370178"/>
            <a:chOff x="-40742750" y="3972175"/>
            <a:chExt cx="311125" cy="316825"/>
          </a:xfrm>
        </p:grpSpPr>
        <p:sp>
          <p:nvSpPr>
            <p:cNvPr id="5649" name="Google Shape;5649;p6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66"/>
          <p:cNvGrpSpPr/>
          <p:nvPr/>
        </p:nvGrpSpPr>
        <p:grpSpPr>
          <a:xfrm>
            <a:off x="2239871" y="2887257"/>
            <a:ext cx="266892" cy="369974"/>
            <a:chOff x="-38860325" y="3221750"/>
            <a:chExt cx="228425" cy="316650"/>
          </a:xfrm>
        </p:grpSpPr>
        <p:sp>
          <p:nvSpPr>
            <p:cNvPr id="5652" name="Google Shape;5652;p6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6"/>
          <p:cNvGrpSpPr/>
          <p:nvPr/>
        </p:nvGrpSpPr>
        <p:grpSpPr>
          <a:xfrm>
            <a:off x="2190678" y="3349314"/>
            <a:ext cx="380081" cy="367111"/>
            <a:chOff x="-38905225" y="3591875"/>
            <a:chExt cx="325300" cy="314200"/>
          </a:xfrm>
        </p:grpSpPr>
        <p:sp>
          <p:nvSpPr>
            <p:cNvPr id="5657" name="Google Shape;5657;p6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66"/>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66"/>
          <p:cNvGrpSpPr/>
          <p:nvPr/>
        </p:nvGrpSpPr>
        <p:grpSpPr>
          <a:xfrm>
            <a:off x="3997427" y="3334394"/>
            <a:ext cx="290815" cy="369740"/>
            <a:chOff x="-37370925" y="3579105"/>
            <a:chExt cx="248900" cy="316450"/>
          </a:xfrm>
        </p:grpSpPr>
        <p:sp>
          <p:nvSpPr>
            <p:cNvPr id="5662" name="Google Shape;5662;p6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4" name="Google Shape;5664;p66"/>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6"/>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6" name="Google Shape;5666;p66"/>
          <p:cNvGrpSpPr/>
          <p:nvPr/>
        </p:nvGrpSpPr>
        <p:grpSpPr>
          <a:xfrm>
            <a:off x="1690803" y="2412465"/>
            <a:ext cx="371814" cy="369974"/>
            <a:chOff x="-42259725" y="3951100"/>
            <a:chExt cx="318225" cy="316650"/>
          </a:xfrm>
        </p:grpSpPr>
        <p:sp>
          <p:nvSpPr>
            <p:cNvPr id="5667" name="Google Shape;5667;p6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6"/>
          <p:cNvGrpSpPr/>
          <p:nvPr/>
        </p:nvGrpSpPr>
        <p:grpSpPr>
          <a:xfrm>
            <a:off x="3889164" y="1591486"/>
            <a:ext cx="370879" cy="337755"/>
            <a:chOff x="-40378075" y="3267450"/>
            <a:chExt cx="317425" cy="289075"/>
          </a:xfrm>
        </p:grpSpPr>
        <p:sp>
          <p:nvSpPr>
            <p:cNvPr id="5670" name="Google Shape;5670;p6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6"/>
          <p:cNvGrpSpPr/>
          <p:nvPr/>
        </p:nvGrpSpPr>
        <p:grpSpPr>
          <a:xfrm>
            <a:off x="3892830" y="1992754"/>
            <a:ext cx="363548" cy="369974"/>
            <a:chOff x="-40372575" y="3604550"/>
            <a:chExt cx="311150" cy="316650"/>
          </a:xfrm>
        </p:grpSpPr>
        <p:sp>
          <p:nvSpPr>
            <p:cNvPr id="5675" name="Google Shape;5675;p6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66"/>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66"/>
          <p:cNvGrpSpPr/>
          <p:nvPr/>
        </p:nvGrpSpPr>
        <p:grpSpPr>
          <a:xfrm>
            <a:off x="2616780" y="2885417"/>
            <a:ext cx="399038" cy="372165"/>
            <a:chOff x="-38542250" y="3220175"/>
            <a:chExt cx="341525" cy="318525"/>
          </a:xfrm>
        </p:grpSpPr>
        <p:sp>
          <p:nvSpPr>
            <p:cNvPr id="5680" name="Google Shape;5680;p6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6"/>
          <p:cNvGrpSpPr/>
          <p:nvPr/>
        </p:nvGrpSpPr>
        <p:grpSpPr>
          <a:xfrm>
            <a:off x="2638712" y="3344787"/>
            <a:ext cx="369974" cy="369068"/>
            <a:chOff x="-38537400" y="3588000"/>
            <a:chExt cx="316650" cy="315875"/>
          </a:xfrm>
        </p:grpSpPr>
        <p:sp>
          <p:nvSpPr>
            <p:cNvPr id="5684" name="Google Shape;5684;p6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6"/>
          <p:cNvGrpSpPr/>
          <p:nvPr/>
        </p:nvGrpSpPr>
        <p:grpSpPr>
          <a:xfrm>
            <a:off x="2637792" y="3802316"/>
            <a:ext cx="371814" cy="369974"/>
            <a:chOff x="-38538975" y="3954250"/>
            <a:chExt cx="318225" cy="316650"/>
          </a:xfrm>
        </p:grpSpPr>
        <p:sp>
          <p:nvSpPr>
            <p:cNvPr id="5689" name="Google Shape;5689;p6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6"/>
          <p:cNvGrpSpPr/>
          <p:nvPr/>
        </p:nvGrpSpPr>
        <p:grpSpPr>
          <a:xfrm>
            <a:off x="3955104" y="3797243"/>
            <a:ext cx="375465" cy="371814"/>
            <a:chOff x="-37385100" y="3949908"/>
            <a:chExt cx="321350" cy="318225"/>
          </a:xfrm>
        </p:grpSpPr>
        <p:sp>
          <p:nvSpPr>
            <p:cNvPr id="5692" name="Google Shape;5692;p6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6"/>
          <p:cNvGrpSpPr/>
          <p:nvPr/>
        </p:nvGrpSpPr>
        <p:grpSpPr>
          <a:xfrm>
            <a:off x="2130763" y="1532803"/>
            <a:ext cx="370909" cy="370675"/>
            <a:chOff x="-41895050" y="3217225"/>
            <a:chExt cx="317450" cy="317250"/>
          </a:xfrm>
        </p:grpSpPr>
        <p:sp>
          <p:nvSpPr>
            <p:cNvPr id="5695" name="Google Shape;5695;p6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6"/>
          <p:cNvGrpSpPr/>
          <p:nvPr/>
        </p:nvGrpSpPr>
        <p:grpSpPr>
          <a:xfrm>
            <a:off x="2130310" y="1969737"/>
            <a:ext cx="371814" cy="369974"/>
            <a:chOff x="-41893475" y="3584850"/>
            <a:chExt cx="318225" cy="316650"/>
          </a:xfrm>
        </p:grpSpPr>
        <p:sp>
          <p:nvSpPr>
            <p:cNvPr id="5701" name="Google Shape;5701;p6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5" name="Google Shape;5705;p66"/>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6"/>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7" name="Google Shape;5707;p66"/>
          <p:cNvGrpSpPr/>
          <p:nvPr/>
        </p:nvGrpSpPr>
        <p:grpSpPr>
          <a:xfrm>
            <a:off x="900338" y="3365029"/>
            <a:ext cx="337522" cy="370909"/>
            <a:chOff x="-39998250" y="3605325"/>
            <a:chExt cx="288875" cy="317450"/>
          </a:xfrm>
        </p:grpSpPr>
        <p:sp>
          <p:nvSpPr>
            <p:cNvPr id="5708" name="Google Shape;5708;p6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6"/>
          <p:cNvGrpSpPr/>
          <p:nvPr/>
        </p:nvGrpSpPr>
        <p:grpSpPr>
          <a:xfrm>
            <a:off x="884112" y="3823493"/>
            <a:ext cx="369974" cy="369945"/>
            <a:chOff x="-40011050" y="3972375"/>
            <a:chExt cx="316650" cy="316625"/>
          </a:xfrm>
        </p:grpSpPr>
        <p:sp>
          <p:nvSpPr>
            <p:cNvPr id="5711" name="Google Shape;5711;p6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6"/>
          <p:cNvGrpSpPr/>
          <p:nvPr/>
        </p:nvGrpSpPr>
        <p:grpSpPr>
          <a:xfrm>
            <a:off x="3116043" y="2888192"/>
            <a:ext cx="266921" cy="369039"/>
            <a:chOff x="-38129425" y="3222550"/>
            <a:chExt cx="228450" cy="315850"/>
          </a:xfrm>
        </p:grpSpPr>
        <p:sp>
          <p:nvSpPr>
            <p:cNvPr id="5714" name="Google Shape;5714;p6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6"/>
          <p:cNvGrpSpPr/>
          <p:nvPr/>
        </p:nvGrpSpPr>
        <p:grpSpPr>
          <a:xfrm>
            <a:off x="3071012" y="3344787"/>
            <a:ext cx="371785" cy="369974"/>
            <a:chOff x="-38172725" y="3588000"/>
            <a:chExt cx="318200" cy="316650"/>
          </a:xfrm>
        </p:grpSpPr>
        <p:sp>
          <p:nvSpPr>
            <p:cNvPr id="5717" name="Google Shape;5717;p6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6"/>
          <p:cNvGrpSpPr/>
          <p:nvPr/>
        </p:nvGrpSpPr>
        <p:grpSpPr>
          <a:xfrm>
            <a:off x="3146914" y="3803222"/>
            <a:ext cx="219981" cy="369974"/>
            <a:chOff x="-38109725" y="3955025"/>
            <a:chExt cx="188275" cy="316650"/>
          </a:xfrm>
        </p:grpSpPr>
        <p:sp>
          <p:nvSpPr>
            <p:cNvPr id="5726" name="Google Shape;5726;p6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8" name="Google Shape;5728;p66"/>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9" name="Google Shape;5729;p66"/>
          <p:cNvGrpSpPr/>
          <p:nvPr/>
        </p:nvGrpSpPr>
        <p:grpSpPr>
          <a:xfrm>
            <a:off x="2562313" y="1534643"/>
            <a:ext cx="373654" cy="369068"/>
            <a:chOff x="-41530375" y="3218800"/>
            <a:chExt cx="319800" cy="315875"/>
          </a:xfrm>
        </p:grpSpPr>
        <p:sp>
          <p:nvSpPr>
            <p:cNvPr id="5730" name="Google Shape;5730;p6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6"/>
          <p:cNvGrpSpPr/>
          <p:nvPr/>
        </p:nvGrpSpPr>
        <p:grpSpPr>
          <a:xfrm>
            <a:off x="2564607" y="2049801"/>
            <a:ext cx="369068" cy="289004"/>
            <a:chOff x="-41526450" y="3653375"/>
            <a:chExt cx="315875" cy="247350"/>
          </a:xfrm>
        </p:grpSpPr>
        <p:sp>
          <p:nvSpPr>
            <p:cNvPr id="5733" name="Google Shape;5733;p6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66"/>
          <p:cNvGrpSpPr/>
          <p:nvPr/>
        </p:nvGrpSpPr>
        <p:grpSpPr>
          <a:xfrm>
            <a:off x="2565994" y="2412465"/>
            <a:ext cx="366293" cy="369974"/>
            <a:chOff x="-41526450" y="3951100"/>
            <a:chExt cx="313500" cy="316650"/>
          </a:xfrm>
        </p:grpSpPr>
        <p:sp>
          <p:nvSpPr>
            <p:cNvPr id="5736" name="Google Shape;5736;p6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66"/>
          <p:cNvGrpSpPr/>
          <p:nvPr/>
        </p:nvGrpSpPr>
        <p:grpSpPr>
          <a:xfrm>
            <a:off x="1331249" y="2906594"/>
            <a:ext cx="339595" cy="371814"/>
            <a:chOff x="-39625900" y="3238300"/>
            <a:chExt cx="290650" cy="318225"/>
          </a:xfrm>
        </p:grpSpPr>
        <p:sp>
          <p:nvSpPr>
            <p:cNvPr id="5740" name="Google Shape;5740;p6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2" name="Google Shape;5742;p66"/>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66"/>
          <p:cNvGrpSpPr/>
          <p:nvPr/>
        </p:nvGrpSpPr>
        <p:grpSpPr>
          <a:xfrm>
            <a:off x="1325300" y="3823055"/>
            <a:ext cx="366293" cy="370441"/>
            <a:chOff x="-39647175" y="3972000"/>
            <a:chExt cx="313500" cy="317050"/>
          </a:xfrm>
        </p:grpSpPr>
        <p:sp>
          <p:nvSpPr>
            <p:cNvPr id="5744" name="Google Shape;5744;p6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6"/>
          <p:cNvGrpSpPr/>
          <p:nvPr/>
        </p:nvGrpSpPr>
        <p:grpSpPr>
          <a:xfrm>
            <a:off x="3494427" y="2887053"/>
            <a:ext cx="375495" cy="370879"/>
            <a:chOff x="-37808850" y="3221575"/>
            <a:chExt cx="321375" cy="317425"/>
          </a:xfrm>
        </p:grpSpPr>
        <p:sp>
          <p:nvSpPr>
            <p:cNvPr id="5748" name="Google Shape;5748;p6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6"/>
          <p:cNvGrpSpPr/>
          <p:nvPr/>
        </p:nvGrpSpPr>
        <p:grpSpPr>
          <a:xfrm>
            <a:off x="3503201" y="3409084"/>
            <a:ext cx="372749" cy="241158"/>
            <a:chOff x="-37806500" y="3643030"/>
            <a:chExt cx="319025" cy="206400"/>
          </a:xfrm>
        </p:grpSpPr>
        <p:sp>
          <p:nvSpPr>
            <p:cNvPr id="5751" name="Google Shape;5751;p6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66"/>
          <p:cNvGrpSpPr/>
          <p:nvPr/>
        </p:nvGrpSpPr>
        <p:grpSpPr>
          <a:xfrm>
            <a:off x="3505508" y="3801381"/>
            <a:ext cx="368134" cy="371814"/>
            <a:chOff x="-37804925" y="3953450"/>
            <a:chExt cx="315075" cy="318225"/>
          </a:xfrm>
        </p:grpSpPr>
        <p:sp>
          <p:nvSpPr>
            <p:cNvPr id="5754" name="Google Shape;5754;p6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7" name="Google Shape;5757;p66"/>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8" name="Google Shape;5758;p66"/>
          <p:cNvGrpSpPr/>
          <p:nvPr/>
        </p:nvGrpSpPr>
        <p:grpSpPr>
          <a:xfrm>
            <a:off x="4860977" y="1553988"/>
            <a:ext cx="355663" cy="308725"/>
            <a:chOff x="-28462125" y="3199700"/>
            <a:chExt cx="298550" cy="259150"/>
          </a:xfrm>
        </p:grpSpPr>
        <p:sp>
          <p:nvSpPr>
            <p:cNvPr id="5759" name="Google Shape;5759;p6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6"/>
          <p:cNvGrpSpPr/>
          <p:nvPr/>
        </p:nvGrpSpPr>
        <p:grpSpPr>
          <a:xfrm>
            <a:off x="4861930" y="1988678"/>
            <a:ext cx="353757" cy="352833"/>
            <a:chOff x="-28461325" y="3545475"/>
            <a:chExt cx="296950" cy="296175"/>
          </a:xfrm>
        </p:grpSpPr>
        <p:sp>
          <p:nvSpPr>
            <p:cNvPr id="5763" name="Google Shape;5763;p6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66"/>
          <p:cNvGrpSpPr/>
          <p:nvPr/>
        </p:nvGrpSpPr>
        <p:grpSpPr>
          <a:xfrm>
            <a:off x="4858162" y="2438722"/>
            <a:ext cx="361292" cy="352803"/>
            <a:chOff x="-28463700" y="3914875"/>
            <a:chExt cx="303275" cy="296150"/>
          </a:xfrm>
        </p:grpSpPr>
        <p:sp>
          <p:nvSpPr>
            <p:cNvPr id="5770" name="Google Shape;5770;p6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66"/>
          <p:cNvGrpSpPr/>
          <p:nvPr/>
        </p:nvGrpSpPr>
        <p:grpSpPr>
          <a:xfrm>
            <a:off x="7092947" y="1594805"/>
            <a:ext cx="351880" cy="227092"/>
            <a:chOff x="-26573400" y="3224125"/>
            <a:chExt cx="295375" cy="190625"/>
          </a:xfrm>
        </p:grpSpPr>
        <p:sp>
          <p:nvSpPr>
            <p:cNvPr id="5773" name="Google Shape;5773;p6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66"/>
          <p:cNvGrpSpPr/>
          <p:nvPr/>
        </p:nvGrpSpPr>
        <p:grpSpPr>
          <a:xfrm>
            <a:off x="7092947" y="1989140"/>
            <a:ext cx="351880" cy="351910"/>
            <a:chOff x="-26573400" y="3546250"/>
            <a:chExt cx="295375" cy="295400"/>
          </a:xfrm>
        </p:grpSpPr>
        <p:sp>
          <p:nvSpPr>
            <p:cNvPr id="5776" name="Google Shape;5776;p6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6"/>
          <p:cNvGrpSpPr/>
          <p:nvPr/>
        </p:nvGrpSpPr>
        <p:grpSpPr>
          <a:xfrm>
            <a:off x="7081228" y="2439049"/>
            <a:ext cx="375319" cy="352148"/>
            <a:chOff x="-26583625" y="3917025"/>
            <a:chExt cx="315050" cy="295600"/>
          </a:xfrm>
        </p:grpSpPr>
        <p:sp>
          <p:nvSpPr>
            <p:cNvPr id="5782" name="Google Shape;5782;p6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6" name="Google Shape;5786;p66"/>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66"/>
          <p:cNvGrpSpPr/>
          <p:nvPr/>
        </p:nvGrpSpPr>
        <p:grpSpPr>
          <a:xfrm>
            <a:off x="5779742" y="3398079"/>
            <a:ext cx="289039" cy="352833"/>
            <a:chOff x="-24694925" y="3518700"/>
            <a:chExt cx="242625" cy="296175"/>
          </a:xfrm>
        </p:grpSpPr>
        <p:sp>
          <p:nvSpPr>
            <p:cNvPr id="5788" name="Google Shape;5788;p6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66"/>
          <p:cNvGrpSpPr/>
          <p:nvPr/>
        </p:nvGrpSpPr>
        <p:grpSpPr>
          <a:xfrm>
            <a:off x="5779280" y="3848107"/>
            <a:ext cx="289962" cy="352833"/>
            <a:chOff x="-24709100" y="3888875"/>
            <a:chExt cx="243400" cy="296175"/>
          </a:xfrm>
        </p:grpSpPr>
        <p:sp>
          <p:nvSpPr>
            <p:cNvPr id="5793" name="Google Shape;5793;p6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66"/>
          <p:cNvGrpSpPr/>
          <p:nvPr/>
        </p:nvGrpSpPr>
        <p:grpSpPr>
          <a:xfrm>
            <a:off x="7979280" y="2920770"/>
            <a:ext cx="356556" cy="349557"/>
            <a:chOff x="-22863675" y="3131775"/>
            <a:chExt cx="299300" cy="293425"/>
          </a:xfrm>
        </p:grpSpPr>
        <p:sp>
          <p:nvSpPr>
            <p:cNvPr id="5797" name="Google Shape;5797;p6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66"/>
          <p:cNvGrpSpPr/>
          <p:nvPr/>
        </p:nvGrpSpPr>
        <p:grpSpPr>
          <a:xfrm>
            <a:off x="5322144" y="1531949"/>
            <a:ext cx="310602" cy="352803"/>
            <a:chOff x="-28069875" y="3175300"/>
            <a:chExt cx="260725" cy="296150"/>
          </a:xfrm>
        </p:grpSpPr>
        <p:sp>
          <p:nvSpPr>
            <p:cNvPr id="5801" name="Google Shape;5801;p6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0" name="Google Shape;5810;p66"/>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1" name="Google Shape;5811;p66"/>
          <p:cNvGrpSpPr/>
          <p:nvPr/>
        </p:nvGrpSpPr>
        <p:grpSpPr>
          <a:xfrm>
            <a:off x="5363423" y="2439183"/>
            <a:ext cx="228045" cy="351880"/>
            <a:chOff x="-28032075" y="3916450"/>
            <a:chExt cx="191425" cy="295375"/>
          </a:xfrm>
        </p:grpSpPr>
        <p:sp>
          <p:nvSpPr>
            <p:cNvPr id="5812" name="Google Shape;5812;p6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66"/>
          <p:cNvGrpSpPr/>
          <p:nvPr/>
        </p:nvGrpSpPr>
        <p:grpSpPr>
          <a:xfrm>
            <a:off x="7528769" y="1531934"/>
            <a:ext cx="352833" cy="352833"/>
            <a:chOff x="-26201650" y="3176075"/>
            <a:chExt cx="296175" cy="296175"/>
          </a:xfrm>
        </p:grpSpPr>
        <p:sp>
          <p:nvSpPr>
            <p:cNvPr id="5816" name="Google Shape;5816;p6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6"/>
          <p:cNvGrpSpPr/>
          <p:nvPr/>
        </p:nvGrpSpPr>
        <p:grpSpPr>
          <a:xfrm>
            <a:off x="7528293" y="1989155"/>
            <a:ext cx="353786" cy="351880"/>
            <a:chOff x="-26204800" y="3547050"/>
            <a:chExt cx="296975" cy="295375"/>
          </a:xfrm>
        </p:grpSpPr>
        <p:sp>
          <p:nvSpPr>
            <p:cNvPr id="5819" name="Google Shape;5819;p6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1" name="Google Shape;5821;p66"/>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2" name="Google Shape;5822;p66"/>
          <p:cNvGrpSpPr/>
          <p:nvPr/>
        </p:nvGrpSpPr>
        <p:grpSpPr>
          <a:xfrm>
            <a:off x="6199548" y="2919133"/>
            <a:ext cx="345328" cy="352833"/>
            <a:chOff x="-24353875" y="3147725"/>
            <a:chExt cx="289875" cy="296175"/>
          </a:xfrm>
        </p:grpSpPr>
        <p:sp>
          <p:nvSpPr>
            <p:cNvPr id="5823" name="Google Shape;5823;p6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66"/>
          <p:cNvGrpSpPr/>
          <p:nvPr/>
        </p:nvGrpSpPr>
        <p:grpSpPr>
          <a:xfrm>
            <a:off x="6207530" y="3398540"/>
            <a:ext cx="329365" cy="351910"/>
            <a:chOff x="-24344425" y="3519475"/>
            <a:chExt cx="276475" cy="295400"/>
          </a:xfrm>
        </p:grpSpPr>
        <p:sp>
          <p:nvSpPr>
            <p:cNvPr id="5826" name="Google Shape;5826;p6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66"/>
          <p:cNvGrpSpPr/>
          <p:nvPr/>
        </p:nvGrpSpPr>
        <p:grpSpPr>
          <a:xfrm>
            <a:off x="6197210" y="3850460"/>
            <a:ext cx="350004" cy="348128"/>
            <a:chOff x="-24353075" y="3891250"/>
            <a:chExt cx="293800" cy="292225"/>
          </a:xfrm>
        </p:grpSpPr>
        <p:sp>
          <p:nvSpPr>
            <p:cNvPr id="5829" name="Google Shape;5829;p6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66"/>
          <p:cNvGrpSpPr/>
          <p:nvPr/>
        </p:nvGrpSpPr>
        <p:grpSpPr>
          <a:xfrm>
            <a:off x="7980681" y="3398763"/>
            <a:ext cx="353757" cy="351463"/>
            <a:chOff x="-22845575" y="3504075"/>
            <a:chExt cx="296950" cy="295025"/>
          </a:xfrm>
        </p:grpSpPr>
        <p:sp>
          <p:nvSpPr>
            <p:cNvPr id="5832" name="Google Shape;5832;p6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6"/>
          <p:cNvGrpSpPr/>
          <p:nvPr/>
        </p:nvGrpSpPr>
        <p:grpSpPr>
          <a:xfrm>
            <a:off x="5773862" y="1532411"/>
            <a:ext cx="299344" cy="351880"/>
            <a:chOff x="-27691025" y="3175300"/>
            <a:chExt cx="251275" cy="295375"/>
          </a:xfrm>
        </p:grpSpPr>
        <p:sp>
          <p:nvSpPr>
            <p:cNvPr id="5835" name="Google Shape;5835;p6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66"/>
          <p:cNvGrpSpPr/>
          <p:nvPr/>
        </p:nvGrpSpPr>
        <p:grpSpPr>
          <a:xfrm>
            <a:off x="5746179" y="2051087"/>
            <a:ext cx="354710" cy="228015"/>
            <a:chOff x="-27721750" y="3598250"/>
            <a:chExt cx="297750" cy="191400"/>
          </a:xfrm>
        </p:grpSpPr>
        <p:sp>
          <p:nvSpPr>
            <p:cNvPr id="5840" name="Google Shape;5840;p6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6"/>
          <p:cNvGrpSpPr/>
          <p:nvPr/>
        </p:nvGrpSpPr>
        <p:grpSpPr>
          <a:xfrm>
            <a:off x="5747579" y="2444633"/>
            <a:ext cx="351910" cy="340980"/>
            <a:chOff x="-27719400" y="3925600"/>
            <a:chExt cx="295400" cy="286225"/>
          </a:xfrm>
        </p:grpSpPr>
        <p:sp>
          <p:nvSpPr>
            <p:cNvPr id="5843" name="Google Shape;5843;p6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66"/>
          <p:cNvGrpSpPr/>
          <p:nvPr/>
        </p:nvGrpSpPr>
        <p:grpSpPr>
          <a:xfrm>
            <a:off x="7968851" y="1531473"/>
            <a:ext cx="353757" cy="353757"/>
            <a:chOff x="-25834600" y="3176875"/>
            <a:chExt cx="296950" cy="296950"/>
          </a:xfrm>
        </p:grpSpPr>
        <p:sp>
          <p:nvSpPr>
            <p:cNvPr id="5846" name="Google Shape;5846;p6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66"/>
          <p:cNvGrpSpPr/>
          <p:nvPr/>
        </p:nvGrpSpPr>
        <p:grpSpPr>
          <a:xfrm>
            <a:off x="7968851" y="1999474"/>
            <a:ext cx="353757" cy="331241"/>
            <a:chOff x="-25834600" y="3564375"/>
            <a:chExt cx="296950" cy="278050"/>
          </a:xfrm>
        </p:grpSpPr>
        <p:sp>
          <p:nvSpPr>
            <p:cNvPr id="5852" name="Google Shape;5852;p6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66"/>
          <p:cNvGrpSpPr/>
          <p:nvPr/>
        </p:nvGrpSpPr>
        <p:grpSpPr>
          <a:xfrm>
            <a:off x="7966974" y="2438826"/>
            <a:ext cx="357509" cy="352595"/>
            <a:chOff x="-25834600" y="3915850"/>
            <a:chExt cx="300100" cy="295975"/>
          </a:xfrm>
        </p:grpSpPr>
        <p:sp>
          <p:nvSpPr>
            <p:cNvPr id="5861" name="Google Shape;5861;p6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6"/>
          <p:cNvGrpSpPr/>
          <p:nvPr/>
        </p:nvGrpSpPr>
        <p:grpSpPr>
          <a:xfrm>
            <a:off x="6702402" y="2920056"/>
            <a:ext cx="228968" cy="350987"/>
            <a:chOff x="-23930925" y="3149300"/>
            <a:chExt cx="192200" cy="294625"/>
          </a:xfrm>
        </p:grpSpPr>
        <p:sp>
          <p:nvSpPr>
            <p:cNvPr id="5865" name="Google Shape;5865;p6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6"/>
          <p:cNvGrpSpPr/>
          <p:nvPr/>
        </p:nvGrpSpPr>
        <p:grpSpPr>
          <a:xfrm>
            <a:off x="6659232" y="3398540"/>
            <a:ext cx="315307" cy="351910"/>
            <a:chOff x="-23962425" y="3519475"/>
            <a:chExt cx="264675" cy="295400"/>
          </a:xfrm>
        </p:grpSpPr>
        <p:sp>
          <p:nvSpPr>
            <p:cNvPr id="5870" name="Google Shape;5870;p6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2" name="Google Shape;5872;p66"/>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3" name="Google Shape;5873;p66"/>
          <p:cNvGrpSpPr/>
          <p:nvPr/>
        </p:nvGrpSpPr>
        <p:grpSpPr>
          <a:xfrm>
            <a:off x="8037908" y="3848584"/>
            <a:ext cx="239302" cy="351880"/>
            <a:chOff x="-22788075" y="3904625"/>
            <a:chExt cx="200875" cy="295375"/>
          </a:xfrm>
        </p:grpSpPr>
        <p:sp>
          <p:nvSpPr>
            <p:cNvPr id="5874" name="Google Shape;5874;p6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6"/>
          <p:cNvGrpSpPr/>
          <p:nvPr/>
        </p:nvGrpSpPr>
        <p:grpSpPr>
          <a:xfrm>
            <a:off x="6193206" y="1531949"/>
            <a:ext cx="354710" cy="352803"/>
            <a:chOff x="-27351575" y="3175300"/>
            <a:chExt cx="297750" cy="296150"/>
          </a:xfrm>
        </p:grpSpPr>
        <p:sp>
          <p:nvSpPr>
            <p:cNvPr id="5879" name="Google Shape;5879;p6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66"/>
          <p:cNvGrpSpPr/>
          <p:nvPr/>
        </p:nvGrpSpPr>
        <p:grpSpPr>
          <a:xfrm>
            <a:off x="6235914" y="1988559"/>
            <a:ext cx="269293" cy="353072"/>
            <a:chOff x="-27313750" y="3545275"/>
            <a:chExt cx="226050" cy="296375"/>
          </a:xfrm>
        </p:grpSpPr>
        <p:sp>
          <p:nvSpPr>
            <p:cNvPr id="5884" name="Google Shape;5884;p6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66"/>
          <p:cNvGrpSpPr/>
          <p:nvPr/>
        </p:nvGrpSpPr>
        <p:grpSpPr>
          <a:xfrm>
            <a:off x="6193206" y="2436830"/>
            <a:ext cx="354710" cy="356586"/>
            <a:chOff x="-27351575" y="3915650"/>
            <a:chExt cx="297750" cy="299325"/>
          </a:xfrm>
        </p:grpSpPr>
        <p:sp>
          <p:nvSpPr>
            <p:cNvPr id="5888" name="Google Shape;5888;p6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66"/>
          <p:cNvGrpSpPr/>
          <p:nvPr/>
        </p:nvGrpSpPr>
        <p:grpSpPr>
          <a:xfrm>
            <a:off x="4880696" y="2919029"/>
            <a:ext cx="319060" cy="353042"/>
            <a:chOff x="-25445525" y="3175900"/>
            <a:chExt cx="267825" cy="296350"/>
          </a:xfrm>
        </p:grpSpPr>
        <p:sp>
          <p:nvSpPr>
            <p:cNvPr id="5891" name="Google Shape;5891;p6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6"/>
          <p:cNvGrpSpPr/>
          <p:nvPr/>
        </p:nvGrpSpPr>
        <p:grpSpPr>
          <a:xfrm>
            <a:off x="4862410" y="3409352"/>
            <a:ext cx="355633" cy="330288"/>
            <a:chOff x="-25465200" y="3565175"/>
            <a:chExt cx="298525" cy="277250"/>
          </a:xfrm>
        </p:grpSpPr>
        <p:sp>
          <p:nvSpPr>
            <p:cNvPr id="5895" name="Google Shape;5895;p6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6"/>
          <p:cNvGrpSpPr/>
          <p:nvPr/>
        </p:nvGrpSpPr>
        <p:grpSpPr>
          <a:xfrm>
            <a:off x="4861948" y="3848882"/>
            <a:ext cx="356556" cy="351285"/>
            <a:chOff x="-25465200" y="3916150"/>
            <a:chExt cx="299300" cy="294875"/>
          </a:xfrm>
        </p:grpSpPr>
        <p:sp>
          <p:nvSpPr>
            <p:cNvPr id="5898" name="Google Shape;5898;p6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66"/>
          <p:cNvGrpSpPr/>
          <p:nvPr/>
        </p:nvGrpSpPr>
        <p:grpSpPr>
          <a:xfrm>
            <a:off x="7089388" y="2919148"/>
            <a:ext cx="351880" cy="352803"/>
            <a:chOff x="-23615075" y="3148525"/>
            <a:chExt cx="295375" cy="296150"/>
          </a:xfrm>
        </p:grpSpPr>
        <p:sp>
          <p:nvSpPr>
            <p:cNvPr id="5901" name="Google Shape;5901;p6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5" name="Google Shape;5905;p66"/>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66"/>
          <p:cNvGrpSpPr/>
          <p:nvPr/>
        </p:nvGrpSpPr>
        <p:grpSpPr>
          <a:xfrm>
            <a:off x="7088911" y="3858427"/>
            <a:ext cx="352833" cy="332194"/>
            <a:chOff x="-23615075" y="3906200"/>
            <a:chExt cx="296175" cy="278850"/>
          </a:xfrm>
        </p:grpSpPr>
        <p:sp>
          <p:nvSpPr>
            <p:cNvPr id="5907" name="Google Shape;5907;p6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0" name="Google Shape;5910;p66"/>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1" name="Google Shape;5911;p66"/>
          <p:cNvGrpSpPr/>
          <p:nvPr/>
        </p:nvGrpSpPr>
        <p:grpSpPr>
          <a:xfrm>
            <a:off x="6637880" y="1532068"/>
            <a:ext cx="353757" cy="352565"/>
            <a:chOff x="-26980600" y="3175500"/>
            <a:chExt cx="296950" cy="295950"/>
          </a:xfrm>
        </p:grpSpPr>
        <p:sp>
          <p:nvSpPr>
            <p:cNvPr id="5912" name="Google Shape;5912;p6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5" name="Google Shape;5915;p66"/>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6" name="Google Shape;5916;p66"/>
          <p:cNvGrpSpPr/>
          <p:nvPr/>
        </p:nvGrpSpPr>
        <p:grpSpPr>
          <a:xfrm>
            <a:off x="6638357" y="2470604"/>
            <a:ext cx="352803" cy="289039"/>
            <a:chOff x="-26981375" y="3951875"/>
            <a:chExt cx="296150" cy="242625"/>
          </a:xfrm>
        </p:grpSpPr>
        <p:sp>
          <p:nvSpPr>
            <p:cNvPr id="5917" name="Google Shape;5917;p6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66"/>
          <p:cNvGrpSpPr/>
          <p:nvPr/>
        </p:nvGrpSpPr>
        <p:grpSpPr>
          <a:xfrm>
            <a:off x="5303399" y="2918195"/>
            <a:ext cx="351910" cy="354710"/>
            <a:chOff x="-25094250" y="3176075"/>
            <a:chExt cx="295400" cy="297750"/>
          </a:xfrm>
        </p:grpSpPr>
        <p:sp>
          <p:nvSpPr>
            <p:cNvPr id="5921" name="Google Shape;5921;p6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6"/>
          <p:cNvGrpSpPr/>
          <p:nvPr/>
        </p:nvGrpSpPr>
        <p:grpSpPr>
          <a:xfrm>
            <a:off x="5303399" y="3398556"/>
            <a:ext cx="351910" cy="351880"/>
            <a:chOff x="-25094250" y="3547050"/>
            <a:chExt cx="295400" cy="295375"/>
          </a:xfrm>
        </p:grpSpPr>
        <p:sp>
          <p:nvSpPr>
            <p:cNvPr id="5925" name="Google Shape;5925;p6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0" name="Google Shape;5930;p66"/>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1" name="Google Shape;5931;p66"/>
          <p:cNvGrpSpPr/>
          <p:nvPr/>
        </p:nvGrpSpPr>
        <p:grpSpPr>
          <a:xfrm>
            <a:off x="7535476" y="2919148"/>
            <a:ext cx="352803" cy="352803"/>
            <a:chOff x="-23245675" y="3148525"/>
            <a:chExt cx="296150" cy="296150"/>
          </a:xfrm>
        </p:grpSpPr>
        <p:sp>
          <p:nvSpPr>
            <p:cNvPr id="5932" name="Google Shape;5932;p6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5" name="Google Shape;5935;p66"/>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6" name="Google Shape;5936;p66"/>
          <p:cNvGrpSpPr/>
          <p:nvPr/>
        </p:nvGrpSpPr>
        <p:grpSpPr>
          <a:xfrm>
            <a:off x="7535938" y="3848122"/>
            <a:ext cx="351880" cy="352803"/>
            <a:chOff x="-23244900" y="3888100"/>
            <a:chExt cx="295375" cy="296150"/>
          </a:xfrm>
        </p:grpSpPr>
        <p:sp>
          <p:nvSpPr>
            <p:cNvPr id="5937" name="Google Shape;5937;p6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66"/>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952"/>
        <p:cNvGrpSpPr/>
        <p:nvPr/>
      </p:nvGrpSpPr>
      <p:grpSpPr>
        <a:xfrm>
          <a:off x="0" y="0"/>
          <a:ext cx="0" cy="0"/>
          <a:chOff x="0" y="0"/>
          <a:chExt cx="0" cy="0"/>
        </a:xfrm>
      </p:grpSpPr>
      <p:sp>
        <p:nvSpPr>
          <p:cNvPr id="5953" name="Google Shape;5953;p67"/>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54" name="Google Shape;5954;p67"/>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5955" name="Google Shape;5955;p67"/>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6" name="Google Shape;5956;p67"/>
          <p:cNvGrpSpPr/>
          <p:nvPr/>
        </p:nvGrpSpPr>
        <p:grpSpPr>
          <a:xfrm>
            <a:off x="850004" y="1975418"/>
            <a:ext cx="367261" cy="367261"/>
            <a:chOff x="-65145700" y="3727425"/>
            <a:chExt cx="317425" cy="317425"/>
          </a:xfrm>
        </p:grpSpPr>
        <p:sp>
          <p:nvSpPr>
            <p:cNvPr id="5957" name="Google Shape;5957;p6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67"/>
          <p:cNvGrpSpPr/>
          <p:nvPr/>
        </p:nvGrpSpPr>
        <p:grpSpPr>
          <a:xfrm>
            <a:off x="853201" y="2404333"/>
            <a:ext cx="360868" cy="367261"/>
            <a:chOff x="-65144125" y="4094450"/>
            <a:chExt cx="311900" cy="317425"/>
          </a:xfrm>
        </p:grpSpPr>
        <p:sp>
          <p:nvSpPr>
            <p:cNvPr id="5960" name="Google Shape;5960;p6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3" name="Google Shape;5963;p67"/>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67"/>
          <p:cNvGrpSpPr/>
          <p:nvPr/>
        </p:nvGrpSpPr>
        <p:grpSpPr>
          <a:xfrm>
            <a:off x="3056770" y="1975028"/>
            <a:ext cx="370645" cy="368042"/>
            <a:chOff x="-63250675" y="3744075"/>
            <a:chExt cx="320350" cy="318100"/>
          </a:xfrm>
        </p:grpSpPr>
        <p:sp>
          <p:nvSpPr>
            <p:cNvPr id="5965" name="Google Shape;5965;p6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7"/>
          <p:cNvGrpSpPr/>
          <p:nvPr/>
        </p:nvGrpSpPr>
        <p:grpSpPr>
          <a:xfrm>
            <a:off x="3058462" y="2404333"/>
            <a:ext cx="367261" cy="367261"/>
            <a:chOff x="-63250675" y="4110200"/>
            <a:chExt cx="317425" cy="317425"/>
          </a:xfrm>
        </p:grpSpPr>
        <p:sp>
          <p:nvSpPr>
            <p:cNvPr id="5969" name="Google Shape;5969;p6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7"/>
          <p:cNvGrpSpPr/>
          <p:nvPr/>
        </p:nvGrpSpPr>
        <p:grpSpPr>
          <a:xfrm>
            <a:off x="1737509" y="2901428"/>
            <a:ext cx="359075" cy="358844"/>
            <a:chOff x="-61351725" y="3372400"/>
            <a:chExt cx="310350" cy="310150"/>
          </a:xfrm>
        </p:grpSpPr>
        <p:sp>
          <p:nvSpPr>
            <p:cNvPr id="5979" name="Google Shape;5979;p6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67"/>
          <p:cNvGrpSpPr/>
          <p:nvPr/>
        </p:nvGrpSpPr>
        <p:grpSpPr>
          <a:xfrm>
            <a:off x="1733864" y="3364484"/>
            <a:ext cx="366364" cy="333534"/>
            <a:chOff x="-61354875" y="3751050"/>
            <a:chExt cx="316650" cy="288275"/>
          </a:xfrm>
        </p:grpSpPr>
        <p:sp>
          <p:nvSpPr>
            <p:cNvPr id="5983" name="Google Shape;5983;p6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67"/>
          <p:cNvGrpSpPr/>
          <p:nvPr/>
        </p:nvGrpSpPr>
        <p:grpSpPr>
          <a:xfrm>
            <a:off x="1733864" y="3806124"/>
            <a:ext cx="366364" cy="367290"/>
            <a:chOff x="-61354875" y="4101525"/>
            <a:chExt cx="316650" cy="317450"/>
          </a:xfrm>
        </p:grpSpPr>
        <p:sp>
          <p:nvSpPr>
            <p:cNvPr id="5987" name="Google Shape;5987;p6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7"/>
          <p:cNvGrpSpPr/>
          <p:nvPr/>
        </p:nvGrpSpPr>
        <p:grpSpPr>
          <a:xfrm>
            <a:off x="3950299" y="2898000"/>
            <a:ext cx="368157" cy="365699"/>
            <a:chOff x="-59470075" y="3308975"/>
            <a:chExt cx="318200" cy="316075"/>
          </a:xfrm>
        </p:grpSpPr>
        <p:sp>
          <p:nvSpPr>
            <p:cNvPr id="5990" name="Google Shape;5990;p6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67"/>
          <p:cNvGrpSpPr/>
          <p:nvPr/>
        </p:nvGrpSpPr>
        <p:grpSpPr>
          <a:xfrm>
            <a:off x="1295729" y="1533705"/>
            <a:ext cx="367261" cy="364686"/>
            <a:chOff x="-64781025" y="3361050"/>
            <a:chExt cx="317425" cy="315200"/>
          </a:xfrm>
        </p:grpSpPr>
        <p:sp>
          <p:nvSpPr>
            <p:cNvPr id="6000" name="Google Shape;6000;p6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4" name="Google Shape;6004;p67"/>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7"/>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7"/>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7" name="Google Shape;6007;p67"/>
          <p:cNvGrpSpPr/>
          <p:nvPr/>
        </p:nvGrpSpPr>
        <p:grpSpPr>
          <a:xfrm>
            <a:off x="3500129" y="1975144"/>
            <a:ext cx="382765" cy="367810"/>
            <a:chOff x="-62890750" y="3747425"/>
            <a:chExt cx="330825" cy="317900"/>
          </a:xfrm>
        </p:grpSpPr>
        <p:sp>
          <p:nvSpPr>
            <p:cNvPr id="6008" name="Google Shape;6008;p6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67"/>
          <p:cNvGrpSpPr/>
          <p:nvPr/>
        </p:nvGrpSpPr>
        <p:grpSpPr>
          <a:xfrm>
            <a:off x="3507881" y="2404781"/>
            <a:ext cx="367261" cy="366364"/>
            <a:chOff x="-62884425" y="4111775"/>
            <a:chExt cx="317425" cy="316650"/>
          </a:xfrm>
        </p:grpSpPr>
        <p:sp>
          <p:nvSpPr>
            <p:cNvPr id="6023" name="Google Shape;6023;p6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7"/>
          <p:cNvGrpSpPr/>
          <p:nvPr/>
        </p:nvGrpSpPr>
        <p:grpSpPr>
          <a:xfrm>
            <a:off x="2180515" y="2900850"/>
            <a:ext cx="365438" cy="360001"/>
            <a:chOff x="-60991775" y="3376900"/>
            <a:chExt cx="315850" cy="311150"/>
          </a:xfrm>
        </p:grpSpPr>
        <p:sp>
          <p:nvSpPr>
            <p:cNvPr id="6026" name="Google Shape;6026;p6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7"/>
          <p:cNvGrpSpPr/>
          <p:nvPr/>
        </p:nvGrpSpPr>
        <p:grpSpPr>
          <a:xfrm>
            <a:off x="2180052" y="3351714"/>
            <a:ext cx="366364" cy="359075"/>
            <a:chOff x="-60988625" y="3740800"/>
            <a:chExt cx="316650" cy="310350"/>
          </a:xfrm>
        </p:grpSpPr>
        <p:sp>
          <p:nvSpPr>
            <p:cNvPr id="6030" name="Google Shape;6030;p6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67"/>
          <p:cNvGrpSpPr/>
          <p:nvPr/>
        </p:nvGrpSpPr>
        <p:grpSpPr>
          <a:xfrm>
            <a:off x="2180052" y="3807165"/>
            <a:ext cx="366364" cy="365207"/>
            <a:chOff x="-60987850" y="4100950"/>
            <a:chExt cx="316650" cy="315650"/>
          </a:xfrm>
        </p:grpSpPr>
        <p:sp>
          <p:nvSpPr>
            <p:cNvPr id="6034" name="Google Shape;6034;p6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67"/>
          <p:cNvGrpSpPr/>
          <p:nvPr/>
        </p:nvGrpSpPr>
        <p:grpSpPr>
          <a:xfrm>
            <a:off x="3949836" y="3352625"/>
            <a:ext cx="369083" cy="357253"/>
            <a:chOff x="-59447250" y="3706150"/>
            <a:chExt cx="319000" cy="308775"/>
          </a:xfrm>
        </p:grpSpPr>
        <p:sp>
          <p:nvSpPr>
            <p:cNvPr id="6040" name="Google Shape;6040;p6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7"/>
          <p:cNvGrpSpPr/>
          <p:nvPr/>
        </p:nvGrpSpPr>
        <p:grpSpPr>
          <a:xfrm>
            <a:off x="1738564" y="1533936"/>
            <a:ext cx="368186" cy="364224"/>
            <a:chOff x="-64406125" y="3362225"/>
            <a:chExt cx="318225" cy="314800"/>
          </a:xfrm>
        </p:grpSpPr>
        <p:sp>
          <p:nvSpPr>
            <p:cNvPr id="6045" name="Google Shape;6045;p6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67"/>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67"/>
          <p:cNvGrpSpPr/>
          <p:nvPr/>
        </p:nvGrpSpPr>
        <p:grpSpPr>
          <a:xfrm>
            <a:off x="1739027" y="2404781"/>
            <a:ext cx="367261" cy="366364"/>
            <a:chOff x="-64410850" y="4094450"/>
            <a:chExt cx="317425" cy="316650"/>
          </a:xfrm>
        </p:grpSpPr>
        <p:sp>
          <p:nvSpPr>
            <p:cNvPr id="6049" name="Google Shape;6049;p6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67"/>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3" name="Google Shape;6053;p67"/>
          <p:cNvGrpSpPr/>
          <p:nvPr/>
        </p:nvGrpSpPr>
        <p:grpSpPr>
          <a:xfrm>
            <a:off x="3960575" y="1974854"/>
            <a:ext cx="365467" cy="368389"/>
            <a:chOff x="-62516625" y="3743175"/>
            <a:chExt cx="315875" cy="318400"/>
          </a:xfrm>
        </p:grpSpPr>
        <p:sp>
          <p:nvSpPr>
            <p:cNvPr id="6054" name="Google Shape;6054;p6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67"/>
          <p:cNvGrpSpPr/>
          <p:nvPr/>
        </p:nvGrpSpPr>
        <p:grpSpPr>
          <a:xfrm>
            <a:off x="3967415" y="2424826"/>
            <a:ext cx="351786" cy="326274"/>
            <a:chOff x="-62511900" y="4129100"/>
            <a:chExt cx="304050" cy="282000"/>
          </a:xfrm>
        </p:grpSpPr>
        <p:sp>
          <p:nvSpPr>
            <p:cNvPr id="6057" name="Google Shape;6057;p6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7"/>
          <p:cNvGrpSpPr/>
          <p:nvPr/>
        </p:nvGrpSpPr>
        <p:grpSpPr>
          <a:xfrm>
            <a:off x="2645537" y="2897220"/>
            <a:ext cx="310770" cy="367261"/>
            <a:chOff x="-60597975" y="3367475"/>
            <a:chExt cx="268600" cy="317425"/>
          </a:xfrm>
        </p:grpSpPr>
        <p:sp>
          <p:nvSpPr>
            <p:cNvPr id="6063" name="Google Shape;6063;p6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8" name="Google Shape;6068;p67"/>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9" name="Google Shape;6069;p67"/>
          <p:cNvGrpSpPr/>
          <p:nvPr/>
        </p:nvGrpSpPr>
        <p:grpSpPr>
          <a:xfrm>
            <a:off x="2617740" y="3858536"/>
            <a:ext cx="366364" cy="262465"/>
            <a:chOff x="-60621600" y="4145650"/>
            <a:chExt cx="316650" cy="226850"/>
          </a:xfrm>
        </p:grpSpPr>
        <p:sp>
          <p:nvSpPr>
            <p:cNvPr id="6070" name="Google Shape;6070;p6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3" name="Google Shape;6073;p67"/>
          <p:cNvGrpSpPr/>
          <p:nvPr/>
        </p:nvGrpSpPr>
        <p:grpSpPr>
          <a:xfrm>
            <a:off x="3954392" y="3807035"/>
            <a:ext cx="359972" cy="365467"/>
            <a:chOff x="-59400775" y="4084200"/>
            <a:chExt cx="311125" cy="315875"/>
          </a:xfrm>
        </p:grpSpPr>
        <p:sp>
          <p:nvSpPr>
            <p:cNvPr id="6074" name="Google Shape;6074;p6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67"/>
          <p:cNvGrpSpPr/>
          <p:nvPr/>
        </p:nvGrpSpPr>
        <p:grpSpPr>
          <a:xfrm>
            <a:off x="2178486" y="1532866"/>
            <a:ext cx="365438" cy="366364"/>
            <a:chOff x="-64044600" y="3360375"/>
            <a:chExt cx="315850" cy="316650"/>
          </a:xfrm>
        </p:grpSpPr>
        <p:sp>
          <p:nvSpPr>
            <p:cNvPr id="6081" name="Google Shape;6081;p6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67"/>
          <p:cNvGrpSpPr/>
          <p:nvPr/>
        </p:nvGrpSpPr>
        <p:grpSpPr>
          <a:xfrm>
            <a:off x="2204909" y="1975418"/>
            <a:ext cx="312592" cy="367261"/>
            <a:chOff x="-64022550" y="3727425"/>
            <a:chExt cx="270175" cy="317425"/>
          </a:xfrm>
        </p:grpSpPr>
        <p:sp>
          <p:nvSpPr>
            <p:cNvPr id="6085" name="Google Shape;6085;p6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7"/>
          <p:cNvGrpSpPr/>
          <p:nvPr/>
        </p:nvGrpSpPr>
        <p:grpSpPr>
          <a:xfrm>
            <a:off x="2229047" y="2404318"/>
            <a:ext cx="264317" cy="367290"/>
            <a:chOff x="-64001300" y="4093650"/>
            <a:chExt cx="228450" cy="317450"/>
          </a:xfrm>
        </p:grpSpPr>
        <p:sp>
          <p:nvSpPr>
            <p:cNvPr id="6089" name="Google Shape;6089;p6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67"/>
          <p:cNvGrpSpPr/>
          <p:nvPr/>
        </p:nvGrpSpPr>
        <p:grpSpPr>
          <a:xfrm>
            <a:off x="848051" y="2897610"/>
            <a:ext cx="359972" cy="366480"/>
            <a:chOff x="-62148800" y="3377700"/>
            <a:chExt cx="311125" cy="316750"/>
          </a:xfrm>
        </p:grpSpPr>
        <p:sp>
          <p:nvSpPr>
            <p:cNvPr id="6094" name="Google Shape;6094;p6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7"/>
          <p:cNvGrpSpPr/>
          <p:nvPr/>
        </p:nvGrpSpPr>
        <p:grpSpPr>
          <a:xfrm>
            <a:off x="843958" y="3347607"/>
            <a:ext cx="368157" cy="367290"/>
            <a:chOff x="-62154300" y="3743950"/>
            <a:chExt cx="318200" cy="317450"/>
          </a:xfrm>
        </p:grpSpPr>
        <p:sp>
          <p:nvSpPr>
            <p:cNvPr id="6097" name="Google Shape;6097;p6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7"/>
          <p:cNvGrpSpPr/>
          <p:nvPr/>
        </p:nvGrpSpPr>
        <p:grpSpPr>
          <a:xfrm>
            <a:off x="843944" y="3806587"/>
            <a:ext cx="368186" cy="366364"/>
            <a:chOff x="-62151950" y="4111775"/>
            <a:chExt cx="318225" cy="316650"/>
          </a:xfrm>
        </p:grpSpPr>
        <p:sp>
          <p:nvSpPr>
            <p:cNvPr id="6100" name="Google Shape;6100;p6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67"/>
          <p:cNvGrpSpPr/>
          <p:nvPr/>
        </p:nvGrpSpPr>
        <p:grpSpPr>
          <a:xfrm>
            <a:off x="3062568" y="2897133"/>
            <a:ext cx="368157" cy="367434"/>
            <a:chOff x="-60254550" y="3367325"/>
            <a:chExt cx="318200" cy="317575"/>
          </a:xfrm>
        </p:grpSpPr>
        <p:sp>
          <p:nvSpPr>
            <p:cNvPr id="6105" name="Google Shape;6105;p6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67"/>
          <p:cNvGrpSpPr/>
          <p:nvPr/>
        </p:nvGrpSpPr>
        <p:grpSpPr>
          <a:xfrm>
            <a:off x="3063465" y="3348127"/>
            <a:ext cx="366364" cy="366248"/>
            <a:chOff x="-60255350" y="3733825"/>
            <a:chExt cx="316650" cy="316550"/>
          </a:xfrm>
        </p:grpSpPr>
        <p:sp>
          <p:nvSpPr>
            <p:cNvPr id="6110" name="Google Shape;6110;p6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67"/>
          <p:cNvGrpSpPr/>
          <p:nvPr/>
        </p:nvGrpSpPr>
        <p:grpSpPr>
          <a:xfrm>
            <a:off x="3091262" y="3807035"/>
            <a:ext cx="310770" cy="365467"/>
            <a:chOff x="-60232500" y="4101525"/>
            <a:chExt cx="268600" cy="315875"/>
          </a:xfrm>
        </p:grpSpPr>
        <p:sp>
          <p:nvSpPr>
            <p:cNvPr id="6118" name="Google Shape;6118;p6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0" name="Google Shape;6120;p67"/>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1" name="Google Shape;6121;p67"/>
          <p:cNvGrpSpPr/>
          <p:nvPr/>
        </p:nvGrpSpPr>
        <p:grpSpPr>
          <a:xfrm>
            <a:off x="2624262" y="1532866"/>
            <a:ext cx="368186" cy="366364"/>
            <a:chOff x="-63679950" y="3360375"/>
            <a:chExt cx="318225" cy="316650"/>
          </a:xfrm>
        </p:grpSpPr>
        <p:sp>
          <p:nvSpPr>
            <p:cNvPr id="6122" name="Google Shape;6122;p6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67"/>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7" name="Google Shape;6127;p67"/>
          <p:cNvGrpSpPr/>
          <p:nvPr/>
        </p:nvGrpSpPr>
        <p:grpSpPr>
          <a:xfrm>
            <a:off x="2622889" y="2404203"/>
            <a:ext cx="370934" cy="367521"/>
            <a:chOff x="-63679950" y="4093450"/>
            <a:chExt cx="320600" cy="317650"/>
          </a:xfrm>
        </p:grpSpPr>
        <p:sp>
          <p:nvSpPr>
            <p:cNvPr id="6128" name="Google Shape;6128;p6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67"/>
          <p:cNvGrpSpPr/>
          <p:nvPr/>
        </p:nvGrpSpPr>
        <p:grpSpPr>
          <a:xfrm>
            <a:off x="1283006" y="2897205"/>
            <a:ext cx="366364" cy="367290"/>
            <a:chOff x="-61784125" y="3377700"/>
            <a:chExt cx="316650" cy="317450"/>
          </a:xfrm>
        </p:grpSpPr>
        <p:sp>
          <p:nvSpPr>
            <p:cNvPr id="6132" name="Google Shape;6132;p6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7"/>
          <p:cNvGrpSpPr/>
          <p:nvPr/>
        </p:nvGrpSpPr>
        <p:grpSpPr>
          <a:xfrm>
            <a:off x="1283006" y="3347607"/>
            <a:ext cx="366364" cy="367290"/>
            <a:chOff x="-61783350" y="3743950"/>
            <a:chExt cx="316650" cy="317450"/>
          </a:xfrm>
        </p:grpSpPr>
        <p:sp>
          <p:nvSpPr>
            <p:cNvPr id="6140" name="Google Shape;6140;p6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2" name="Google Shape;6142;p67"/>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7"/>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7"/>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5" name="Google Shape;6145;p67"/>
          <p:cNvGrpSpPr/>
          <p:nvPr/>
        </p:nvGrpSpPr>
        <p:grpSpPr>
          <a:xfrm>
            <a:off x="3504430" y="3807440"/>
            <a:ext cx="369112" cy="364657"/>
            <a:chOff x="-59869425" y="4102225"/>
            <a:chExt cx="319025" cy="315175"/>
          </a:xfrm>
        </p:grpSpPr>
        <p:sp>
          <p:nvSpPr>
            <p:cNvPr id="6146" name="Google Shape;6146;p6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67"/>
          <p:cNvGrpSpPr/>
          <p:nvPr/>
        </p:nvGrpSpPr>
        <p:grpSpPr>
          <a:xfrm>
            <a:off x="2623233" y="4276262"/>
            <a:ext cx="366364" cy="365467"/>
            <a:chOff x="-59029025" y="3711650"/>
            <a:chExt cx="316650" cy="315875"/>
          </a:xfrm>
        </p:grpSpPr>
        <p:sp>
          <p:nvSpPr>
            <p:cNvPr id="6151" name="Google Shape;6151;p6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67"/>
          <p:cNvGrpSpPr/>
          <p:nvPr/>
        </p:nvGrpSpPr>
        <p:grpSpPr>
          <a:xfrm>
            <a:off x="4859311" y="1532317"/>
            <a:ext cx="351940" cy="348188"/>
            <a:chOff x="581525" y="3254850"/>
            <a:chExt cx="297750" cy="294575"/>
          </a:xfrm>
        </p:grpSpPr>
        <p:sp>
          <p:nvSpPr>
            <p:cNvPr id="6159" name="Google Shape;6159;p6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7"/>
          <p:cNvGrpSpPr/>
          <p:nvPr/>
        </p:nvGrpSpPr>
        <p:grpSpPr>
          <a:xfrm>
            <a:off x="4858380" y="1971253"/>
            <a:ext cx="353802" cy="351497"/>
            <a:chOff x="580725" y="3617925"/>
            <a:chExt cx="299325" cy="297375"/>
          </a:xfrm>
        </p:grpSpPr>
        <p:sp>
          <p:nvSpPr>
            <p:cNvPr id="6163" name="Google Shape;6163;p6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67"/>
          <p:cNvGrpSpPr/>
          <p:nvPr/>
        </p:nvGrpSpPr>
        <p:grpSpPr>
          <a:xfrm>
            <a:off x="4860242" y="2418443"/>
            <a:ext cx="350079" cy="350079"/>
            <a:chOff x="583100" y="3982600"/>
            <a:chExt cx="296175" cy="296175"/>
          </a:xfrm>
        </p:grpSpPr>
        <p:sp>
          <p:nvSpPr>
            <p:cNvPr id="6169" name="Google Shape;6169;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67"/>
          <p:cNvGrpSpPr/>
          <p:nvPr/>
        </p:nvGrpSpPr>
        <p:grpSpPr>
          <a:xfrm>
            <a:off x="7092856" y="1532067"/>
            <a:ext cx="307231" cy="348690"/>
            <a:chOff x="2423775" y="3226875"/>
            <a:chExt cx="259925" cy="295000"/>
          </a:xfrm>
        </p:grpSpPr>
        <p:sp>
          <p:nvSpPr>
            <p:cNvPr id="6177" name="Google Shape;617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67"/>
          <p:cNvGrpSpPr/>
          <p:nvPr/>
        </p:nvGrpSpPr>
        <p:grpSpPr>
          <a:xfrm>
            <a:off x="7070043" y="1973352"/>
            <a:ext cx="352857" cy="347301"/>
            <a:chOff x="2404875" y="3592725"/>
            <a:chExt cx="298525" cy="293825"/>
          </a:xfrm>
        </p:grpSpPr>
        <p:sp>
          <p:nvSpPr>
            <p:cNvPr id="6181" name="Google Shape;6181;p6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67"/>
          <p:cNvGrpSpPr/>
          <p:nvPr/>
        </p:nvGrpSpPr>
        <p:grpSpPr>
          <a:xfrm>
            <a:off x="7070974" y="2418917"/>
            <a:ext cx="350995" cy="349133"/>
            <a:chOff x="2404875" y="3955825"/>
            <a:chExt cx="296950" cy="295375"/>
          </a:xfrm>
        </p:grpSpPr>
        <p:sp>
          <p:nvSpPr>
            <p:cNvPr id="6185" name="Google Shape;6185;p6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7"/>
          <p:cNvGrpSpPr/>
          <p:nvPr/>
        </p:nvGrpSpPr>
        <p:grpSpPr>
          <a:xfrm>
            <a:off x="5764954" y="2883111"/>
            <a:ext cx="349163" cy="350079"/>
            <a:chOff x="4263650" y="3235150"/>
            <a:chExt cx="295400" cy="296175"/>
          </a:xfrm>
        </p:grpSpPr>
        <p:sp>
          <p:nvSpPr>
            <p:cNvPr id="6190" name="Google Shape;6190;p6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7"/>
          <p:cNvGrpSpPr/>
          <p:nvPr/>
        </p:nvGrpSpPr>
        <p:grpSpPr>
          <a:xfrm>
            <a:off x="5762634" y="3342272"/>
            <a:ext cx="353802" cy="327739"/>
            <a:chOff x="4266025" y="3609275"/>
            <a:chExt cx="299325" cy="277275"/>
          </a:xfrm>
        </p:grpSpPr>
        <p:sp>
          <p:nvSpPr>
            <p:cNvPr id="6196" name="Google Shape;6196;p6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67"/>
          <p:cNvGrpSpPr/>
          <p:nvPr/>
        </p:nvGrpSpPr>
        <p:grpSpPr>
          <a:xfrm>
            <a:off x="5763092" y="3807659"/>
            <a:ext cx="352886" cy="349133"/>
            <a:chOff x="4263650" y="3963700"/>
            <a:chExt cx="298550" cy="295375"/>
          </a:xfrm>
        </p:grpSpPr>
        <p:sp>
          <p:nvSpPr>
            <p:cNvPr id="6199" name="Google Shape;6199;p6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7"/>
          <p:cNvGrpSpPr/>
          <p:nvPr/>
        </p:nvGrpSpPr>
        <p:grpSpPr>
          <a:xfrm>
            <a:off x="8041429" y="2883111"/>
            <a:ext cx="226264" cy="350079"/>
            <a:chOff x="6164975" y="3211525"/>
            <a:chExt cx="191425" cy="296175"/>
          </a:xfrm>
        </p:grpSpPr>
        <p:sp>
          <p:nvSpPr>
            <p:cNvPr id="6207" name="Google Shape;6207;p6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67"/>
          <p:cNvGrpSpPr/>
          <p:nvPr/>
        </p:nvGrpSpPr>
        <p:grpSpPr>
          <a:xfrm>
            <a:off x="5303466" y="1531387"/>
            <a:ext cx="352886" cy="350049"/>
            <a:chOff x="946175" y="3253275"/>
            <a:chExt cx="298550" cy="296150"/>
          </a:xfrm>
        </p:grpSpPr>
        <p:sp>
          <p:nvSpPr>
            <p:cNvPr id="6215" name="Google Shape;6215;p6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67"/>
          <p:cNvGrpSpPr/>
          <p:nvPr/>
        </p:nvGrpSpPr>
        <p:grpSpPr>
          <a:xfrm>
            <a:off x="5304397" y="1973351"/>
            <a:ext cx="351024" cy="347301"/>
            <a:chOff x="946175" y="3619500"/>
            <a:chExt cx="296975" cy="293825"/>
          </a:xfrm>
        </p:grpSpPr>
        <p:sp>
          <p:nvSpPr>
            <p:cNvPr id="6221" name="Google Shape;6221;p6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7"/>
          <p:cNvGrpSpPr/>
          <p:nvPr/>
        </p:nvGrpSpPr>
        <p:grpSpPr>
          <a:xfrm>
            <a:off x="5303939" y="2417985"/>
            <a:ext cx="351940" cy="350995"/>
            <a:chOff x="944600" y="3981825"/>
            <a:chExt cx="297750" cy="296950"/>
          </a:xfrm>
        </p:grpSpPr>
        <p:sp>
          <p:nvSpPr>
            <p:cNvPr id="6228" name="Google Shape;6228;p6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7"/>
          <p:cNvGrpSpPr/>
          <p:nvPr/>
        </p:nvGrpSpPr>
        <p:grpSpPr>
          <a:xfrm>
            <a:off x="7520875" y="1531845"/>
            <a:ext cx="350079" cy="349133"/>
            <a:chOff x="2768750" y="3227275"/>
            <a:chExt cx="296175" cy="295375"/>
          </a:xfrm>
        </p:grpSpPr>
        <p:sp>
          <p:nvSpPr>
            <p:cNvPr id="6233" name="Google Shape;6233;p6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7"/>
          <p:cNvGrpSpPr/>
          <p:nvPr/>
        </p:nvGrpSpPr>
        <p:grpSpPr>
          <a:xfrm>
            <a:off x="7541826" y="1972717"/>
            <a:ext cx="308177" cy="348572"/>
            <a:chOff x="2786075" y="3591800"/>
            <a:chExt cx="260725" cy="294900"/>
          </a:xfrm>
        </p:grpSpPr>
        <p:sp>
          <p:nvSpPr>
            <p:cNvPr id="6242" name="Google Shape;6242;p6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7"/>
          <p:cNvGrpSpPr/>
          <p:nvPr/>
        </p:nvGrpSpPr>
        <p:grpSpPr>
          <a:xfrm>
            <a:off x="7582324" y="2418444"/>
            <a:ext cx="227180" cy="350079"/>
            <a:chOff x="2819150" y="3955025"/>
            <a:chExt cx="192200" cy="296175"/>
          </a:xfrm>
        </p:grpSpPr>
        <p:sp>
          <p:nvSpPr>
            <p:cNvPr id="6248" name="Google Shape;6248;p6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67"/>
          <p:cNvGrpSpPr/>
          <p:nvPr/>
        </p:nvGrpSpPr>
        <p:grpSpPr>
          <a:xfrm>
            <a:off x="6206097" y="2884042"/>
            <a:ext cx="349133" cy="348217"/>
            <a:chOff x="4629125" y="3235150"/>
            <a:chExt cx="295375" cy="294600"/>
          </a:xfrm>
        </p:grpSpPr>
        <p:sp>
          <p:nvSpPr>
            <p:cNvPr id="6253" name="Google Shape;6253;p6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7"/>
          <p:cNvGrpSpPr/>
          <p:nvPr/>
        </p:nvGrpSpPr>
        <p:grpSpPr>
          <a:xfrm>
            <a:off x="6206082" y="3331575"/>
            <a:ext cx="349163" cy="349133"/>
            <a:chOff x="4628325" y="3599825"/>
            <a:chExt cx="295400" cy="295375"/>
          </a:xfrm>
        </p:grpSpPr>
        <p:sp>
          <p:nvSpPr>
            <p:cNvPr id="6259" name="Google Shape;6259;p6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67"/>
          <p:cNvGrpSpPr/>
          <p:nvPr/>
        </p:nvGrpSpPr>
        <p:grpSpPr>
          <a:xfrm>
            <a:off x="6227033" y="3807186"/>
            <a:ext cx="307261" cy="350079"/>
            <a:chOff x="4645650" y="3962900"/>
            <a:chExt cx="259950" cy="296175"/>
          </a:xfrm>
        </p:grpSpPr>
        <p:sp>
          <p:nvSpPr>
            <p:cNvPr id="6272" name="Google Shape;6272;p6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67"/>
          <p:cNvGrpSpPr/>
          <p:nvPr/>
        </p:nvGrpSpPr>
        <p:grpSpPr>
          <a:xfrm>
            <a:off x="7979994" y="3332048"/>
            <a:ext cx="349133" cy="348188"/>
            <a:chOff x="6143725" y="3582500"/>
            <a:chExt cx="295375" cy="294575"/>
          </a:xfrm>
        </p:grpSpPr>
        <p:sp>
          <p:nvSpPr>
            <p:cNvPr id="6279" name="Google Shape;6279;p6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67"/>
          <p:cNvGrpSpPr/>
          <p:nvPr/>
        </p:nvGrpSpPr>
        <p:grpSpPr>
          <a:xfrm>
            <a:off x="5748820" y="1531387"/>
            <a:ext cx="350995" cy="350049"/>
            <a:chOff x="1310075" y="3253275"/>
            <a:chExt cx="296950" cy="296150"/>
          </a:xfrm>
        </p:grpSpPr>
        <p:sp>
          <p:nvSpPr>
            <p:cNvPr id="6287" name="Google Shape;6287;p6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67"/>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67"/>
          <p:cNvGrpSpPr/>
          <p:nvPr/>
        </p:nvGrpSpPr>
        <p:grpSpPr>
          <a:xfrm>
            <a:off x="5748347" y="2417646"/>
            <a:ext cx="351941" cy="351675"/>
            <a:chOff x="1310075" y="3980250"/>
            <a:chExt cx="297750" cy="297525"/>
          </a:xfrm>
        </p:grpSpPr>
        <p:sp>
          <p:nvSpPr>
            <p:cNvPr id="6292" name="Google Shape;6292;p6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7"/>
          <p:cNvGrpSpPr/>
          <p:nvPr/>
        </p:nvGrpSpPr>
        <p:grpSpPr>
          <a:xfrm>
            <a:off x="8013136" y="1531845"/>
            <a:ext cx="266305" cy="349133"/>
            <a:chOff x="3167275" y="3227275"/>
            <a:chExt cx="225300" cy="295375"/>
          </a:xfrm>
        </p:grpSpPr>
        <p:sp>
          <p:nvSpPr>
            <p:cNvPr id="6297" name="Google Shape;6297;p6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2" name="Google Shape;6302;p67"/>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67"/>
          <p:cNvGrpSpPr/>
          <p:nvPr/>
        </p:nvGrpSpPr>
        <p:grpSpPr>
          <a:xfrm>
            <a:off x="7970318" y="2418902"/>
            <a:ext cx="351940" cy="349163"/>
            <a:chOff x="3133425" y="3955025"/>
            <a:chExt cx="297750" cy="295400"/>
          </a:xfrm>
        </p:grpSpPr>
        <p:sp>
          <p:nvSpPr>
            <p:cNvPr id="6304" name="Google Shape;6304;p6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7"/>
          <p:cNvGrpSpPr/>
          <p:nvPr/>
        </p:nvGrpSpPr>
        <p:grpSpPr>
          <a:xfrm>
            <a:off x="6650491" y="2882490"/>
            <a:ext cx="350079" cy="351320"/>
            <a:chOff x="4991425" y="3234750"/>
            <a:chExt cx="296175" cy="297225"/>
          </a:xfrm>
        </p:grpSpPr>
        <p:sp>
          <p:nvSpPr>
            <p:cNvPr id="6308" name="Google Shape;6308;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7"/>
          <p:cNvGrpSpPr/>
          <p:nvPr/>
        </p:nvGrpSpPr>
        <p:grpSpPr>
          <a:xfrm>
            <a:off x="6650491" y="3352053"/>
            <a:ext cx="350079" cy="308177"/>
            <a:chOff x="4991425" y="3617150"/>
            <a:chExt cx="296175" cy="260725"/>
          </a:xfrm>
        </p:grpSpPr>
        <p:sp>
          <p:nvSpPr>
            <p:cNvPr id="6315" name="Google Shape;6315;p6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7"/>
          <p:cNvGrpSpPr/>
          <p:nvPr/>
        </p:nvGrpSpPr>
        <p:grpSpPr>
          <a:xfrm>
            <a:off x="6727764" y="3807644"/>
            <a:ext cx="195532" cy="349163"/>
            <a:chOff x="5056800" y="3962900"/>
            <a:chExt cx="165425" cy="295400"/>
          </a:xfrm>
        </p:grpSpPr>
        <p:sp>
          <p:nvSpPr>
            <p:cNvPr id="6323" name="Google Shape;6323;p6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67"/>
          <p:cNvGrpSpPr/>
          <p:nvPr/>
        </p:nvGrpSpPr>
        <p:grpSpPr>
          <a:xfrm>
            <a:off x="7979062" y="3807660"/>
            <a:ext cx="350995" cy="349133"/>
            <a:chOff x="6168925" y="3936925"/>
            <a:chExt cx="296950" cy="295375"/>
          </a:xfrm>
        </p:grpSpPr>
        <p:sp>
          <p:nvSpPr>
            <p:cNvPr id="6327" name="Google Shape;6327;p6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67"/>
          <p:cNvGrpSpPr/>
          <p:nvPr/>
        </p:nvGrpSpPr>
        <p:grpSpPr>
          <a:xfrm>
            <a:off x="6192781" y="1524732"/>
            <a:ext cx="348188" cy="349133"/>
            <a:chOff x="1674750" y="3254050"/>
            <a:chExt cx="294575" cy="295375"/>
          </a:xfrm>
        </p:grpSpPr>
        <p:sp>
          <p:nvSpPr>
            <p:cNvPr id="6334" name="Google Shape;6334;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67"/>
          <p:cNvGrpSpPr/>
          <p:nvPr/>
        </p:nvGrpSpPr>
        <p:grpSpPr>
          <a:xfrm>
            <a:off x="6207177" y="1972435"/>
            <a:ext cx="319347" cy="349133"/>
            <a:chOff x="1687350" y="3618725"/>
            <a:chExt cx="270175" cy="295375"/>
          </a:xfrm>
        </p:grpSpPr>
        <p:sp>
          <p:nvSpPr>
            <p:cNvPr id="6338" name="Google Shape;6338;p6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67"/>
          <p:cNvGrpSpPr/>
          <p:nvPr/>
        </p:nvGrpSpPr>
        <p:grpSpPr>
          <a:xfrm>
            <a:off x="6190880" y="2418916"/>
            <a:ext cx="351940" cy="349133"/>
            <a:chOff x="1672375" y="3982600"/>
            <a:chExt cx="297750" cy="295375"/>
          </a:xfrm>
        </p:grpSpPr>
        <p:sp>
          <p:nvSpPr>
            <p:cNvPr id="6342" name="Google Shape;6342;p6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67"/>
          <p:cNvGrpSpPr/>
          <p:nvPr/>
        </p:nvGrpSpPr>
        <p:grpSpPr>
          <a:xfrm>
            <a:off x="4882872" y="2883111"/>
            <a:ext cx="350079" cy="350079"/>
            <a:chOff x="3497300" y="3227275"/>
            <a:chExt cx="296175" cy="296175"/>
          </a:xfrm>
        </p:grpSpPr>
        <p:sp>
          <p:nvSpPr>
            <p:cNvPr id="6346" name="Google Shape;6346;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67"/>
          <p:cNvGrpSpPr/>
          <p:nvPr/>
        </p:nvGrpSpPr>
        <p:grpSpPr>
          <a:xfrm>
            <a:off x="4883345" y="3332506"/>
            <a:ext cx="349133" cy="347272"/>
            <a:chOff x="3497300" y="3591950"/>
            <a:chExt cx="295375" cy="293800"/>
          </a:xfrm>
        </p:grpSpPr>
        <p:sp>
          <p:nvSpPr>
            <p:cNvPr id="6355" name="Google Shape;6355;p6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67"/>
          <p:cNvGrpSpPr/>
          <p:nvPr/>
        </p:nvGrpSpPr>
        <p:grpSpPr>
          <a:xfrm>
            <a:off x="4883345" y="3807644"/>
            <a:ext cx="349133" cy="349163"/>
            <a:chOff x="3497300" y="3955025"/>
            <a:chExt cx="295375" cy="295400"/>
          </a:xfrm>
        </p:grpSpPr>
        <p:sp>
          <p:nvSpPr>
            <p:cNvPr id="6364" name="Google Shape;6364;p6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7"/>
          <p:cNvGrpSpPr/>
          <p:nvPr/>
        </p:nvGrpSpPr>
        <p:grpSpPr>
          <a:xfrm>
            <a:off x="7107917" y="2883835"/>
            <a:ext cx="327739" cy="348631"/>
            <a:chOff x="5364750" y="3235150"/>
            <a:chExt cx="277275" cy="294950"/>
          </a:xfrm>
        </p:grpSpPr>
        <p:sp>
          <p:nvSpPr>
            <p:cNvPr id="6368" name="Google Shape;6368;p6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67"/>
          <p:cNvGrpSpPr/>
          <p:nvPr/>
        </p:nvGrpSpPr>
        <p:grpSpPr>
          <a:xfrm>
            <a:off x="7096274" y="3330171"/>
            <a:ext cx="351024" cy="351940"/>
            <a:chOff x="5355300" y="3598250"/>
            <a:chExt cx="296975" cy="297750"/>
          </a:xfrm>
        </p:grpSpPr>
        <p:sp>
          <p:nvSpPr>
            <p:cNvPr id="6377" name="Google Shape;6377;p6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67"/>
          <p:cNvGrpSpPr/>
          <p:nvPr/>
        </p:nvGrpSpPr>
        <p:grpSpPr>
          <a:xfrm>
            <a:off x="7100470" y="3869093"/>
            <a:ext cx="342632" cy="226264"/>
            <a:chOff x="5358450" y="4015675"/>
            <a:chExt cx="289875" cy="191425"/>
          </a:xfrm>
        </p:grpSpPr>
        <p:sp>
          <p:nvSpPr>
            <p:cNvPr id="6386" name="Google Shape;6386;p6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7"/>
          <p:cNvGrpSpPr/>
          <p:nvPr/>
        </p:nvGrpSpPr>
        <p:grpSpPr>
          <a:xfrm>
            <a:off x="6226953" y="4251624"/>
            <a:ext cx="351024" cy="325464"/>
            <a:chOff x="6543825" y="3202075"/>
            <a:chExt cx="296975" cy="275350"/>
          </a:xfrm>
        </p:grpSpPr>
        <p:sp>
          <p:nvSpPr>
            <p:cNvPr id="6391" name="Google Shape;6391;p6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67"/>
          <p:cNvGrpSpPr/>
          <p:nvPr/>
        </p:nvGrpSpPr>
        <p:grpSpPr>
          <a:xfrm>
            <a:off x="6633934" y="1531372"/>
            <a:ext cx="350079" cy="350079"/>
            <a:chOff x="2037825" y="3254050"/>
            <a:chExt cx="296175" cy="296175"/>
          </a:xfrm>
        </p:grpSpPr>
        <p:sp>
          <p:nvSpPr>
            <p:cNvPr id="6399" name="Google Shape;6399;p6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7"/>
          <p:cNvGrpSpPr/>
          <p:nvPr/>
        </p:nvGrpSpPr>
        <p:grpSpPr>
          <a:xfrm>
            <a:off x="6632072" y="1972539"/>
            <a:ext cx="353802" cy="348926"/>
            <a:chOff x="2034675" y="3617925"/>
            <a:chExt cx="299325" cy="295200"/>
          </a:xfrm>
        </p:grpSpPr>
        <p:sp>
          <p:nvSpPr>
            <p:cNvPr id="6406" name="Google Shape;6406;p6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7"/>
          <p:cNvGrpSpPr/>
          <p:nvPr/>
        </p:nvGrpSpPr>
        <p:grpSpPr>
          <a:xfrm>
            <a:off x="6633934" y="2418916"/>
            <a:ext cx="350079" cy="349133"/>
            <a:chOff x="2037825" y="3981825"/>
            <a:chExt cx="296175" cy="295375"/>
          </a:xfrm>
        </p:grpSpPr>
        <p:sp>
          <p:nvSpPr>
            <p:cNvPr id="6412" name="Google Shape;6412;p6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67"/>
          <p:cNvGrpSpPr/>
          <p:nvPr/>
        </p:nvGrpSpPr>
        <p:grpSpPr>
          <a:xfrm>
            <a:off x="5318952" y="2915232"/>
            <a:ext cx="350079" cy="285837"/>
            <a:chOff x="3860400" y="3254050"/>
            <a:chExt cx="296175" cy="241825"/>
          </a:xfrm>
        </p:grpSpPr>
        <p:sp>
          <p:nvSpPr>
            <p:cNvPr id="6416" name="Google Shape;6416;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67"/>
          <p:cNvGrpSpPr/>
          <p:nvPr/>
        </p:nvGrpSpPr>
        <p:grpSpPr>
          <a:xfrm>
            <a:off x="5318479" y="3331102"/>
            <a:ext cx="351024" cy="350079"/>
            <a:chOff x="3859600" y="3591950"/>
            <a:chExt cx="296975" cy="296175"/>
          </a:xfrm>
        </p:grpSpPr>
        <p:sp>
          <p:nvSpPr>
            <p:cNvPr id="6424" name="Google Shape;6424;p6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7"/>
          <p:cNvGrpSpPr/>
          <p:nvPr/>
        </p:nvGrpSpPr>
        <p:grpSpPr>
          <a:xfrm>
            <a:off x="5318952" y="3807186"/>
            <a:ext cx="350079" cy="350079"/>
            <a:chOff x="3860400" y="3955025"/>
            <a:chExt cx="296175" cy="296175"/>
          </a:xfrm>
        </p:grpSpPr>
        <p:sp>
          <p:nvSpPr>
            <p:cNvPr id="6428" name="Google Shape;6428;p6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7"/>
          <p:cNvGrpSpPr/>
          <p:nvPr/>
        </p:nvGrpSpPr>
        <p:grpSpPr>
          <a:xfrm>
            <a:off x="7534167" y="2883584"/>
            <a:ext cx="355664" cy="349133"/>
            <a:chOff x="5716825" y="3235950"/>
            <a:chExt cx="300900" cy="295375"/>
          </a:xfrm>
        </p:grpSpPr>
        <p:sp>
          <p:nvSpPr>
            <p:cNvPr id="6434" name="Google Shape;6434;p6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67"/>
          <p:cNvGrpSpPr/>
          <p:nvPr/>
        </p:nvGrpSpPr>
        <p:grpSpPr>
          <a:xfrm>
            <a:off x="7547199" y="3342272"/>
            <a:ext cx="329601" cy="327739"/>
            <a:chOff x="5727850" y="3609275"/>
            <a:chExt cx="278850" cy="277275"/>
          </a:xfrm>
        </p:grpSpPr>
        <p:sp>
          <p:nvSpPr>
            <p:cNvPr id="6439" name="Google Shape;6439;p6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7"/>
          <p:cNvGrpSpPr/>
          <p:nvPr/>
        </p:nvGrpSpPr>
        <p:grpSpPr>
          <a:xfrm>
            <a:off x="7558383" y="3807659"/>
            <a:ext cx="307231" cy="349133"/>
            <a:chOff x="5736525" y="3963700"/>
            <a:chExt cx="259925" cy="295375"/>
          </a:xfrm>
        </p:grpSpPr>
        <p:sp>
          <p:nvSpPr>
            <p:cNvPr id="6445" name="Google Shape;6445;p6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7"/>
          <p:cNvGrpSpPr/>
          <p:nvPr/>
        </p:nvGrpSpPr>
        <p:grpSpPr>
          <a:xfrm>
            <a:off x="6649963" y="4256985"/>
            <a:ext cx="351024" cy="350079"/>
            <a:chOff x="6553275" y="3604550"/>
            <a:chExt cx="296975" cy="296175"/>
          </a:xfrm>
        </p:grpSpPr>
        <p:sp>
          <p:nvSpPr>
            <p:cNvPr id="6453" name="Google Shape;6453;p6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62"/>
        <p:cNvGrpSpPr/>
        <p:nvPr/>
      </p:nvGrpSpPr>
      <p:grpSpPr>
        <a:xfrm>
          <a:off x="0" y="0"/>
          <a:ext cx="0" cy="0"/>
          <a:chOff x="0" y="0"/>
          <a:chExt cx="0" cy="0"/>
        </a:xfrm>
      </p:grpSpPr>
      <p:sp>
        <p:nvSpPr>
          <p:cNvPr id="6463" name="Google Shape;6463;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64" name="Google Shape;6464;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465" name="Google Shape;6465;p68"/>
          <p:cNvGrpSpPr/>
          <p:nvPr/>
        </p:nvGrpSpPr>
        <p:grpSpPr>
          <a:xfrm>
            <a:off x="877057" y="1532946"/>
            <a:ext cx="294401" cy="353645"/>
            <a:chOff x="-35814600" y="3202075"/>
            <a:chExt cx="242625" cy="291450"/>
          </a:xfrm>
        </p:grpSpPr>
        <p:sp>
          <p:nvSpPr>
            <p:cNvPr id="6466" name="Google Shape;6466;p6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68"/>
          <p:cNvGrpSpPr/>
          <p:nvPr/>
        </p:nvGrpSpPr>
        <p:grpSpPr>
          <a:xfrm>
            <a:off x="847435" y="1973866"/>
            <a:ext cx="353645" cy="353888"/>
            <a:chOff x="-35839800" y="3561025"/>
            <a:chExt cx="291450" cy="291650"/>
          </a:xfrm>
        </p:grpSpPr>
        <p:sp>
          <p:nvSpPr>
            <p:cNvPr id="6474" name="Google Shape;6474;p6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1" name="Google Shape;6481;p68"/>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2" name="Google Shape;6482;p68"/>
          <p:cNvGrpSpPr/>
          <p:nvPr/>
        </p:nvGrpSpPr>
        <p:grpSpPr>
          <a:xfrm>
            <a:off x="3084980" y="1532946"/>
            <a:ext cx="353645" cy="353645"/>
            <a:chOff x="-34003850" y="3227275"/>
            <a:chExt cx="291450" cy="291450"/>
          </a:xfrm>
        </p:grpSpPr>
        <p:sp>
          <p:nvSpPr>
            <p:cNvPr id="6483" name="Google Shape;6483;p6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68"/>
          <p:cNvGrpSpPr/>
          <p:nvPr/>
        </p:nvGrpSpPr>
        <p:grpSpPr>
          <a:xfrm>
            <a:off x="3084510" y="1973638"/>
            <a:ext cx="354586" cy="354343"/>
            <a:chOff x="-34004625" y="3585850"/>
            <a:chExt cx="292225" cy="292025"/>
          </a:xfrm>
        </p:grpSpPr>
        <p:sp>
          <p:nvSpPr>
            <p:cNvPr id="6489" name="Google Shape;6489;p6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68"/>
          <p:cNvGrpSpPr/>
          <p:nvPr/>
        </p:nvGrpSpPr>
        <p:grpSpPr>
          <a:xfrm>
            <a:off x="3084025" y="2408839"/>
            <a:ext cx="355557" cy="354616"/>
            <a:chOff x="-34005425" y="3945575"/>
            <a:chExt cx="293025" cy="292250"/>
          </a:xfrm>
        </p:grpSpPr>
        <p:sp>
          <p:nvSpPr>
            <p:cNvPr id="6495" name="Google Shape;6495;p6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8"/>
          <p:cNvGrpSpPr/>
          <p:nvPr/>
        </p:nvGrpSpPr>
        <p:grpSpPr>
          <a:xfrm>
            <a:off x="1731124" y="2882015"/>
            <a:ext cx="358408" cy="355557"/>
            <a:chOff x="-32174975" y="3192625"/>
            <a:chExt cx="295375" cy="293025"/>
          </a:xfrm>
        </p:grpSpPr>
        <p:sp>
          <p:nvSpPr>
            <p:cNvPr id="6499" name="Google Shape;6499;p6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3" name="Google Shape;6503;p68"/>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5" name="Google Shape;6505;p68"/>
          <p:cNvGrpSpPr/>
          <p:nvPr/>
        </p:nvGrpSpPr>
        <p:grpSpPr>
          <a:xfrm>
            <a:off x="3970274" y="2882970"/>
            <a:ext cx="354586" cy="353645"/>
            <a:chOff x="-30345325" y="3184750"/>
            <a:chExt cx="292225" cy="291450"/>
          </a:xfrm>
        </p:grpSpPr>
        <p:sp>
          <p:nvSpPr>
            <p:cNvPr id="6506" name="Google Shape;6506;p6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1295026" y="1532946"/>
            <a:ext cx="353645" cy="353645"/>
            <a:chOff x="-35481425" y="3202075"/>
            <a:chExt cx="291450" cy="291450"/>
          </a:xfrm>
        </p:grpSpPr>
        <p:sp>
          <p:nvSpPr>
            <p:cNvPr id="6512" name="Google Shape;6512;p6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68"/>
          <p:cNvGrpSpPr/>
          <p:nvPr/>
        </p:nvGrpSpPr>
        <p:grpSpPr>
          <a:xfrm>
            <a:off x="1294556" y="1974472"/>
            <a:ext cx="354586" cy="352675"/>
            <a:chOff x="-35482200" y="3561225"/>
            <a:chExt cx="292225" cy="290650"/>
          </a:xfrm>
        </p:grpSpPr>
        <p:sp>
          <p:nvSpPr>
            <p:cNvPr id="6520" name="Google Shape;6520;p6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1295026" y="2409340"/>
            <a:ext cx="353645" cy="353615"/>
            <a:chOff x="-35481425" y="3919600"/>
            <a:chExt cx="291450" cy="291425"/>
          </a:xfrm>
        </p:grpSpPr>
        <p:sp>
          <p:nvSpPr>
            <p:cNvPr id="6524" name="Google Shape;6524;p6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3530661" y="1533431"/>
            <a:ext cx="357468" cy="352675"/>
            <a:chOff x="-33645475" y="3228075"/>
            <a:chExt cx="294600" cy="290650"/>
          </a:xfrm>
        </p:grpSpPr>
        <p:sp>
          <p:nvSpPr>
            <p:cNvPr id="6533" name="Google Shape;6533;p6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68"/>
          <p:cNvGrpSpPr/>
          <p:nvPr/>
        </p:nvGrpSpPr>
        <p:grpSpPr>
          <a:xfrm>
            <a:off x="3531631" y="1973516"/>
            <a:ext cx="355526" cy="354586"/>
            <a:chOff x="-33646250" y="3586425"/>
            <a:chExt cx="293000" cy="292225"/>
          </a:xfrm>
        </p:grpSpPr>
        <p:sp>
          <p:nvSpPr>
            <p:cNvPr id="6541" name="Google Shape;6541;p6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68"/>
          <p:cNvGrpSpPr/>
          <p:nvPr/>
        </p:nvGrpSpPr>
        <p:grpSpPr>
          <a:xfrm>
            <a:off x="3532101" y="2408369"/>
            <a:ext cx="354586" cy="355557"/>
            <a:chOff x="-33645475" y="3944800"/>
            <a:chExt cx="292225" cy="293025"/>
          </a:xfrm>
        </p:grpSpPr>
        <p:sp>
          <p:nvSpPr>
            <p:cNvPr id="6544" name="Google Shape;6544;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68"/>
          <p:cNvGrpSpPr/>
          <p:nvPr/>
        </p:nvGrpSpPr>
        <p:grpSpPr>
          <a:xfrm>
            <a:off x="2185320" y="2882106"/>
            <a:ext cx="352675" cy="355375"/>
            <a:chOff x="-31809525" y="3192625"/>
            <a:chExt cx="290650" cy="292875"/>
          </a:xfrm>
        </p:grpSpPr>
        <p:sp>
          <p:nvSpPr>
            <p:cNvPr id="6555" name="Google Shape;6555;p6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2184835" y="3352658"/>
            <a:ext cx="353645" cy="355557"/>
            <a:chOff x="-31811100" y="3550975"/>
            <a:chExt cx="291450" cy="293025"/>
          </a:xfrm>
        </p:grpSpPr>
        <p:sp>
          <p:nvSpPr>
            <p:cNvPr id="6560" name="Google Shape;6560;p6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8"/>
          <p:cNvGrpSpPr/>
          <p:nvPr/>
        </p:nvGrpSpPr>
        <p:grpSpPr>
          <a:xfrm>
            <a:off x="2178631" y="3816962"/>
            <a:ext cx="366052" cy="356831"/>
            <a:chOff x="-31817400" y="3910025"/>
            <a:chExt cx="301675" cy="294075"/>
          </a:xfrm>
        </p:grpSpPr>
        <p:sp>
          <p:nvSpPr>
            <p:cNvPr id="6568" name="Google Shape;6568;p6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3970259" y="3353143"/>
            <a:ext cx="354616" cy="354586"/>
            <a:chOff x="-30354000" y="3569100"/>
            <a:chExt cx="292250" cy="292225"/>
          </a:xfrm>
        </p:grpSpPr>
        <p:sp>
          <p:nvSpPr>
            <p:cNvPr id="6572" name="Google Shape;6572;p6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8"/>
          <p:cNvGrpSpPr/>
          <p:nvPr/>
        </p:nvGrpSpPr>
        <p:grpSpPr>
          <a:xfrm>
            <a:off x="1748837" y="1532946"/>
            <a:ext cx="342148" cy="353645"/>
            <a:chOff x="-35118325" y="3202075"/>
            <a:chExt cx="281975" cy="291450"/>
          </a:xfrm>
        </p:grpSpPr>
        <p:sp>
          <p:nvSpPr>
            <p:cNvPr id="6579" name="Google Shape;6579;p6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1742618" y="1974199"/>
            <a:ext cx="354586" cy="353221"/>
            <a:chOff x="-35123050" y="3561225"/>
            <a:chExt cx="292225" cy="291100"/>
          </a:xfrm>
        </p:grpSpPr>
        <p:sp>
          <p:nvSpPr>
            <p:cNvPr id="6584" name="Google Shape;6584;p6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1784677" y="2409340"/>
            <a:ext cx="270467" cy="353615"/>
            <a:chOff x="-35089175" y="3919600"/>
            <a:chExt cx="222900" cy="291425"/>
          </a:xfrm>
        </p:grpSpPr>
        <p:sp>
          <p:nvSpPr>
            <p:cNvPr id="6587" name="Google Shape;6587;p6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3981673" y="1532703"/>
            <a:ext cx="336445" cy="354131"/>
            <a:chOff x="-33277650" y="3226875"/>
            <a:chExt cx="277275" cy="291850"/>
          </a:xfrm>
        </p:grpSpPr>
        <p:sp>
          <p:nvSpPr>
            <p:cNvPr id="6590" name="Google Shape;6590;p6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8"/>
          <p:cNvGrpSpPr/>
          <p:nvPr/>
        </p:nvGrpSpPr>
        <p:grpSpPr>
          <a:xfrm>
            <a:off x="3973073" y="1973987"/>
            <a:ext cx="353645" cy="353645"/>
            <a:chOff x="-33286325" y="3586425"/>
            <a:chExt cx="291450" cy="291450"/>
          </a:xfrm>
        </p:grpSpPr>
        <p:sp>
          <p:nvSpPr>
            <p:cNvPr id="6598" name="Google Shape;6598;p6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8"/>
          <p:cNvGrpSpPr/>
          <p:nvPr/>
        </p:nvGrpSpPr>
        <p:grpSpPr>
          <a:xfrm>
            <a:off x="3973073" y="2408369"/>
            <a:ext cx="353645" cy="355557"/>
            <a:chOff x="-33286325" y="3944800"/>
            <a:chExt cx="291450" cy="293025"/>
          </a:xfrm>
        </p:grpSpPr>
        <p:sp>
          <p:nvSpPr>
            <p:cNvPr id="6604" name="Google Shape;6604;p6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8"/>
          <p:cNvGrpSpPr/>
          <p:nvPr/>
        </p:nvGrpSpPr>
        <p:grpSpPr>
          <a:xfrm>
            <a:off x="2631470" y="2881529"/>
            <a:ext cx="353645" cy="356527"/>
            <a:chOff x="-31452725" y="3191825"/>
            <a:chExt cx="291450" cy="293825"/>
          </a:xfrm>
        </p:grpSpPr>
        <p:sp>
          <p:nvSpPr>
            <p:cNvPr id="6609" name="Google Shape;6609;p6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68"/>
          <p:cNvGrpSpPr/>
          <p:nvPr/>
        </p:nvGrpSpPr>
        <p:grpSpPr>
          <a:xfrm>
            <a:off x="2631000" y="3353144"/>
            <a:ext cx="354586" cy="354586"/>
            <a:chOff x="-31452725" y="3551775"/>
            <a:chExt cx="292225" cy="292225"/>
          </a:xfrm>
        </p:grpSpPr>
        <p:sp>
          <p:nvSpPr>
            <p:cNvPr id="6614" name="Google Shape;6614;p6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2629559" y="3817129"/>
            <a:ext cx="357468" cy="356497"/>
            <a:chOff x="-31455100" y="3909350"/>
            <a:chExt cx="294600" cy="293800"/>
          </a:xfrm>
        </p:grpSpPr>
        <p:sp>
          <p:nvSpPr>
            <p:cNvPr id="6619" name="Google Shape;6619;p6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68"/>
          <p:cNvGrpSpPr/>
          <p:nvPr/>
        </p:nvGrpSpPr>
        <p:grpSpPr>
          <a:xfrm>
            <a:off x="3970744" y="3818084"/>
            <a:ext cx="353645" cy="354586"/>
            <a:chOff x="-30345325" y="3918800"/>
            <a:chExt cx="291450" cy="292225"/>
          </a:xfrm>
        </p:grpSpPr>
        <p:sp>
          <p:nvSpPr>
            <p:cNvPr id="6622" name="Google Shape;6622;p6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8"/>
          <p:cNvGrpSpPr/>
          <p:nvPr/>
        </p:nvGrpSpPr>
        <p:grpSpPr>
          <a:xfrm>
            <a:off x="2200736" y="1532946"/>
            <a:ext cx="332593" cy="353645"/>
            <a:chOff x="-34755225" y="3202075"/>
            <a:chExt cx="274100" cy="291450"/>
          </a:xfrm>
        </p:grpSpPr>
        <p:sp>
          <p:nvSpPr>
            <p:cNvPr id="6628" name="Google Shape;6628;p6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2190209" y="1973987"/>
            <a:ext cx="353645" cy="353645"/>
            <a:chOff x="-34763900" y="3561225"/>
            <a:chExt cx="291450" cy="291450"/>
          </a:xfrm>
        </p:grpSpPr>
        <p:sp>
          <p:nvSpPr>
            <p:cNvPr id="6636" name="Google Shape;6636;p6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9" name="Google Shape;6639;p68"/>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0" name="Google Shape;6640;p68"/>
          <p:cNvGrpSpPr/>
          <p:nvPr/>
        </p:nvGrpSpPr>
        <p:grpSpPr>
          <a:xfrm>
            <a:off x="845106" y="2882499"/>
            <a:ext cx="354586" cy="354586"/>
            <a:chOff x="-32927950" y="3227275"/>
            <a:chExt cx="292225" cy="292225"/>
          </a:xfrm>
        </p:grpSpPr>
        <p:sp>
          <p:nvSpPr>
            <p:cNvPr id="6641" name="Google Shape;6641;p6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68"/>
          <p:cNvGrpSpPr/>
          <p:nvPr/>
        </p:nvGrpSpPr>
        <p:grpSpPr>
          <a:xfrm>
            <a:off x="844621" y="3353613"/>
            <a:ext cx="355557" cy="353645"/>
            <a:chOff x="-32927950" y="3586425"/>
            <a:chExt cx="293025" cy="291450"/>
          </a:xfrm>
        </p:grpSpPr>
        <p:sp>
          <p:nvSpPr>
            <p:cNvPr id="6647" name="Google Shape;6647;p6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68"/>
          <p:cNvGrpSpPr/>
          <p:nvPr/>
        </p:nvGrpSpPr>
        <p:grpSpPr>
          <a:xfrm>
            <a:off x="845106" y="3817598"/>
            <a:ext cx="354586" cy="355557"/>
            <a:chOff x="-32927950" y="3944800"/>
            <a:chExt cx="292225" cy="293025"/>
          </a:xfrm>
        </p:grpSpPr>
        <p:sp>
          <p:nvSpPr>
            <p:cNvPr id="6653" name="Google Shape;6653;p6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8"/>
          <p:cNvGrpSpPr/>
          <p:nvPr/>
        </p:nvGrpSpPr>
        <p:grpSpPr>
          <a:xfrm>
            <a:off x="3073898" y="2882849"/>
            <a:ext cx="354586" cy="353888"/>
            <a:chOff x="-31094350" y="3194000"/>
            <a:chExt cx="292225" cy="291650"/>
          </a:xfrm>
        </p:grpSpPr>
        <p:sp>
          <p:nvSpPr>
            <p:cNvPr id="6663" name="Google Shape;6663;p6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8"/>
          <p:cNvGrpSpPr/>
          <p:nvPr/>
        </p:nvGrpSpPr>
        <p:grpSpPr>
          <a:xfrm>
            <a:off x="3074368" y="3353341"/>
            <a:ext cx="353645" cy="354191"/>
            <a:chOff x="-31093575" y="3552550"/>
            <a:chExt cx="291450" cy="291900"/>
          </a:xfrm>
        </p:grpSpPr>
        <p:sp>
          <p:nvSpPr>
            <p:cNvPr id="6672" name="Google Shape;6672;p6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3074368" y="3818569"/>
            <a:ext cx="353645" cy="353615"/>
            <a:chOff x="-31093575" y="3911725"/>
            <a:chExt cx="291450" cy="291425"/>
          </a:xfrm>
        </p:grpSpPr>
        <p:sp>
          <p:nvSpPr>
            <p:cNvPr id="6677" name="Google Shape;6677;p6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2183798" y="4275536"/>
            <a:ext cx="356497" cy="354586"/>
            <a:chOff x="-29946000" y="3183175"/>
            <a:chExt cx="293800" cy="292225"/>
          </a:xfrm>
        </p:grpSpPr>
        <p:sp>
          <p:nvSpPr>
            <p:cNvPr id="6680" name="Google Shape;6680;p6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68"/>
          <p:cNvGrpSpPr/>
          <p:nvPr/>
        </p:nvGrpSpPr>
        <p:grpSpPr>
          <a:xfrm>
            <a:off x="2628330" y="1532689"/>
            <a:ext cx="358408" cy="354161"/>
            <a:chOff x="-34408675" y="3202075"/>
            <a:chExt cx="295375" cy="291875"/>
          </a:xfrm>
        </p:grpSpPr>
        <p:sp>
          <p:nvSpPr>
            <p:cNvPr id="6687" name="Google Shape;6687;p6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2630241" y="1972683"/>
            <a:ext cx="354586" cy="356254"/>
            <a:chOff x="-34405525" y="3558075"/>
            <a:chExt cx="292225" cy="293600"/>
          </a:xfrm>
        </p:grpSpPr>
        <p:sp>
          <p:nvSpPr>
            <p:cNvPr id="6692" name="Google Shape;6692;p6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68"/>
          <p:cNvGrpSpPr/>
          <p:nvPr/>
        </p:nvGrpSpPr>
        <p:grpSpPr>
          <a:xfrm>
            <a:off x="2629755" y="2409340"/>
            <a:ext cx="355557" cy="353615"/>
            <a:chOff x="-34406325" y="3919600"/>
            <a:chExt cx="293025" cy="291425"/>
          </a:xfrm>
        </p:grpSpPr>
        <p:sp>
          <p:nvSpPr>
            <p:cNvPr id="6696" name="Google Shape;6696;p6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1293653" y="2888703"/>
            <a:ext cx="353645" cy="342179"/>
            <a:chOff x="-32568800" y="3232000"/>
            <a:chExt cx="291450" cy="282000"/>
          </a:xfrm>
        </p:grpSpPr>
        <p:sp>
          <p:nvSpPr>
            <p:cNvPr id="6704" name="Google Shape;6704;p6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1293183" y="3353613"/>
            <a:ext cx="354586" cy="353645"/>
            <a:chOff x="-32569575" y="3586425"/>
            <a:chExt cx="292225" cy="291450"/>
          </a:xfrm>
        </p:grpSpPr>
        <p:sp>
          <p:nvSpPr>
            <p:cNvPr id="6707" name="Google Shape;6707;p6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1284098" y="3818205"/>
            <a:ext cx="372756" cy="354343"/>
            <a:chOff x="-32576675" y="3944600"/>
            <a:chExt cx="307200" cy="292025"/>
          </a:xfrm>
        </p:grpSpPr>
        <p:sp>
          <p:nvSpPr>
            <p:cNvPr id="6710" name="Google Shape;6710;p6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3529065" y="2882500"/>
            <a:ext cx="354586" cy="354586"/>
            <a:chOff x="-30735200" y="3192625"/>
            <a:chExt cx="292225" cy="292225"/>
          </a:xfrm>
        </p:grpSpPr>
        <p:sp>
          <p:nvSpPr>
            <p:cNvPr id="6713" name="Google Shape;6713;p6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68"/>
          <p:cNvGrpSpPr/>
          <p:nvPr/>
        </p:nvGrpSpPr>
        <p:grpSpPr>
          <a:xfrm>
            <a:off x="3529065" y="3353932"/>
            <a:ext cx="354586" cy="353008"/>
            <a:chOff x="-30735200" y="3552550"/>
            <a:chExt cx="292225" cy="290925"/>
          </a:xfrm>
        </p:grpSpPr>
        <p:sp>
          <p:nvSpPr>
            <p:cNvPr id="6721" name="Google Shape;6721;p6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68"/>
          <p:cNvGrpSpPr/>
          <p:nvPr/>
        </p:nvGrpSpPr>
        <p:grpSpPr>
          <a:xfrm>
            <a:off x="3529065" y="3818554"/>
            <a:ext cx="354586" cy="353645"/>
            <a:chOff x="-30735200" y="3910925"/>
            <a:chExt cx="292225" cy="291450"/>
          </a:xfrm>
        </p:grpSpPr>
        <p:sp>
          <p:nvSpPr>
            <p:cNvPr id="6724" name="Google Shape;6724;p6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6" name="Google Shape;6726;p68"/>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7" name="Google Shape;6727;p68"/>
          <p:cNvGrpSpPr/>
          <p:nvPr/>
        </p:nvGrpSpPr>
        <p:grpSpPr>
          <a:xfrm>
            <a:off x="4882910" y="1531421"/>
            <a:ext cx="358971" cy="359224"/>
            <a:chOff x="-57956275" y="3197925"/>
            <a:chExt cx="319000" cy="319225"/>
          </a:xfrm>
        </p:grpSpPr>
        <p:sp>
          <p:nvSpPr>
            <p:cNvPr id="6728" name="Google Shape;6728;p6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68"/>
          <p:cNvGrpSpPr/>
          <p:nvPr/>
        </p:nvGrpSpPr>
        <p:grpSpPr>
          <a:xfrm>
            <a:off x="4905064" y="1987846"/>
            <a:ext cx="314662" cy="358971"/>
            <a:chOff x="-57940525" y="3590375"/>
            <a:chExt cx="279625" cy="319000"/>
          </a:xfrm>
        </p:grpSpPr>
        <p:sp>
          <p:nvSpPr>
            <p:cNvPr id="6736" name="Google Shape;6736;p6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75945" y="2429217"/>
            <a:ext cx="358099" cy="358999"/>
            <a:chOff x="-57959425" y="3982600"/>
            <a:chExt cx="318225" cy="319025"/>
          </a:xfrm>
        </p:grpSpPr>
        <p:sp>
          <p:nvSpPr>
            <p:cNvPr id="6742" name="Google Shape;6742;p6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68"/>
          <p:cNvGrpSpPr/>
          <p:nvPr/>
        </p:nvGrpSpPr>
        <p:grpSpPr>
          <a:xfrm>
            <a:off x="7076112" y="1532546"/>
            <a:ext cx="357226" cy="357226"/>
            <a:chOff x="-55987225" y="3198925"/>
            <a:chExt cx="317450" cy="317450"/>
          </a:xfrm>
        </p:grpSpPr>
        <p:sp>
          <p:nvSpPr>
            <p:cNvPr id="6747" name="Google Shape;6747;p6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68"/>
          <p:cNvGrpSpPr/>
          <p:nvPr/>
        </p:nvGrpSpPr>
        <p:grpSpPr>
          <a:xfrm>
            <a:off x="7076112" y="1988578"/>
            <a:ext cx="357226" cy="357367"/>
            <a:chOff x="-55987225" y="3591025"/>
            <a:chExt cx="317450" cy="317575"/>
          </a:xfrm>
        </p:grpSpPr>
        <p:sp>
          <p:nvSpPr>
            <p:cNvPr id="6752" name="Google Shape;6752;p6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68"/>
          <p:cNvGrpSpPr/>
          <p:nvPr/>
        </p:nvGrpSpPr>
        <p:grpSpPr>
          <a:xfrm>
            <a:off x="7090027" y="2429217"/>
            <a:ext cx="358999" cy="358999"/>
            <a:chOff x="-55988800" y="3982600"/>
            <a:chExt cx="319025" cy="319025"/>
          </a:xfrm>
        </p:grpSpPr>
        <p:sp>
          <p:nvSpPr>
            <p:cNvPr id="6758" name="Google Shape;6758;p6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8"/>
          <p:cNvGrpSpPr/>
          <p:nvPr/>
        </p:nvGrpSpPr>
        <p:grpSpPr>
          <a:xfrm>
            <a:off x="5748546" y="2887174"/>
            <a:ext cx="356326" cy="358971"/>
            <a:chOff x="-54026025" y="3192625"/>
            <a:chExt cx="316650" cy="319000"/>
          </a:xfrm>
        </p:grpSpPr>
        <p:sp>
          <p:nvSpPr>
            <p:cNvPr id="6764" name="Google Shape;6764;p6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8"/>
          <p:cNvGrpSpPr/>
          <p:nvPr/>
        </p:nvGrpSpPr>
        <p:grpSpPr>
          <a:xfrm>
            <a:off x="5768492" y="3358148"/>
            <a:ext cx="316434" cy="358099"/>
            <a:chOff x="-54007925" y="3584850"/>
            <a:chExt cx="281200" cy="318225"/>
          </a:xfrm>
        </p:grpSpPr>
        <p:sp>
          <p:nvSpPr>
            <p:cNvPr id="6773" name="Google Shape;6773;p6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68"/>
          <p:cNvGrpSpPr/>
          <p:nvPr/>
        </p:nvGrpSpPr>
        <p:grpSpPr>
          <a:xfrm>
            <a:off x="5768492" y="3820033"/>
            <a:ext cx="316434" cy="358914"/>
            <a:chOff x="-54007925" y="3975575"/>
            <a:chExt cx="281200" cy="318950"/>
          </a:xfrm>
        </p:grpSpPr>
        <p:sp>
          <p:nvSpPr>
            <p:cNvPr id="6780" name="Google Shape;6780;p6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68"/>
          <p:cNvGrpSpPr/>
          <p:nvPr/>
        </p:nvGrpSpPr>
        <p:grpSpPr>
          <a:xfrm>
            <a:off x="8003359" y="2904504"/>
            <a:ext cx="274770" cy="358492"/>
            <a:chOff x="-52005775" y="3208025"/>
            <a:chExt cx="244175" cy="318575"/>
          </a:xfrm>
        </p:grpSpPr>
        <p:sp>
          <p:nvSpPr>
            <p:cNvPr id="6785" name="Google Shape;6785;p6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68"/>
          <p:cNvGrpSpPr/>
          <p:nvPr/>
        </p:nvGrpSpPr>
        <p:grpSpPr>
          <a:xfrm>
            <a:off x="5309825" y="1532546"/>
            <a:ext cx="358099" cy="358099"/>
            <a:chOff x="-57568775" y="3198925"/>
            <a:chExt cx="318225" cy="318225"/>
          </a:xfrm>
        </p:grpSpPr>
        <p:sp>
          <p:nvSpPr>
            <p:cNvPr id="6797" name="Google Shape;6797;p6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68"/>
          <p:cNvGrpSpPr/>
          <p:nvPr/>
        </p:nvGrpSpPr>
        <p:grpSpPr>
          <a:xfrm>
            <a:off x="5331543" y="1987846"/>
            <a:ext cx="314662" cy="358099"/>
            <a:chOff x="-57549075" y="3590375"/>
            <a:chExt cx="279625" cy="318225"/>
          </a:xfrm>
        </p:grpSpPr>
        <p:sp>
          <p:nvSpPr>
            <p:cNvPr id="6804" name="Google Shape;6804;p6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5323740" y="2429217"/>
            <a:ext cx="359871" cy="359871"/>
            <a:chOff x="-57570350" y="3982600"/>
            <a:chExt cx="319800" cy="319800"/>
          </a:xfrm>
        </p:grpSpPr>
        <p:sp>
          <p:nvSpPr>
            <p:cNvPr id="6809" name="Google Shape;6809;p6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8"/>
          <p:cNvGrpSpPr/>
          <p:nvPr/>
        </p:nvGrpSpPr>
        <p:grpSpPr>
          <a:xfrm>
            <a:off x="7538779" y="1531646"/>
            <a:ext cx="314662" cy="358999"/>
            <a:chOff x="-55576850" y="3198125"/>
            <a:chExt cx="279625" cy="319025"/>
          </a:xfrm>
        </p:grpSpPr>
        <p:sp>
          <p:nvSpPr>
            <p:cNvPr id="6814" name="Google Shape;6814;p6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8"/>
          <p:cNvGrpSpPr/>
          <p:nvPr/>
        </p:nvGrpSpPr>
        <p:grpSpPr>
          <a:xfrm>
            <a:off x="7516174" y="1987621"/>
            <a:ext cx="359871" cy="358324"/>
            <a:chOff x="-55596550" y="3590175"/>
            <a:chExt cx="319800" cy="318425"/>
          </a:xfrm>
        </p:grpSpPr>
        <p:sp>
          <p:nvSpPr>
            <p:cNvPr id="6819" name="Google Shape;6819;p6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7531412" y="2428964"/>
            <a:ext cx="358999" cy="359252"/>
            <a:chOff x="-55595775" y="3982375"/>
            <a:chExt cx="319025" cy="319250"/>
          </a:xfrm>
        </p:grpSpPr>
        <p:sp>
          <p:nvSpPr>
            <p:cNvPr id="6824" name="Google Shape;6824;p6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8"/>
          <p:cNvGrpSpPr/>
          <p:nvPr/>
        </p:nvGrpSpPr>
        <p:grpSpPr>
          <a:xfrm>
            <a:off x="6188595" y="2887174"/>
            <a:ext cx="358999" cy="358099"/>
            <a:chOff x="-53635375" y="3192625"/>
            <a:chExt cx="319025" cy="318225"/>
          </a:xfrm>
        </p:grpSpPr>
        <p:sp>
          <p:nvSpPr>
            <p:cNvPr id="6831" name="Google Shape;6831;p6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8"/>
          <p:cNvGrpSpPr/>
          <p:nvPr/>
        </p:nvGrpSpPr>
        <p:grpSpPr>
          <a:xfrm>
            <a:off x="6210763" y="3358148"/>
            <a:ext cx="314662" cy="358999"/>
            <a:chOff x="-53615675" y="3584850"/>
            <a:chExt cx="279625" cy="319025"/>
          </a:xfrm>
        </p:grpSpPr>
        <p:sp>
          <p:nvSpPr>
            <p:cNvPr id="6835" name="Google Shape;6835;p6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8"/>
          <p:cNvGrpSpPr/>
          <p:nvPr/>
        </p:nvGrpSpPr>
        <p:grpSpPr>
          <a:xfrm>
            <a:off x="6188609" y="3821074"/>
            <a:ext cx="358971" cy="357874"/>
            <a:chOff x="-53634575" y="3976500"/>
            <a:chExt cx="319000" cy="318025"/>
          </a:xfrm>
        </p:grpSpPr>
        <p:sp>
          <p:nvSpPr>
            <p:cNvPr id="6839" name="Google Shape;6839;p6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68"/>
          <p:cNvGrpSpPr/>
          <p:nvPr/>
        </p:nvGrpSpPr>
        <p:grpSpPr>
          <a:xfrm>
            <a:off x="7983413" y="3364028"/>
            <a:ext cx="314662" cy="358436"/>
            <a:chOff x="-52023900" y="3590075"/>
            <a:chExt cx="279625" cy="318525"/>
          </a:xfrm>
        </p:grpSpPr>
        <p:sp>
          <p:nvSpPr>
            <p:cNvPr id="6848" name="Google Shape;6848;p6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5746654" y="1532546"/>
            <a:ext cx="358971" cy="358971"/>
            <a:chOff x="-57173375" y="3198925"/>
            <a:chExt cx="319000" cy="319000"/>
          </a:xfrm>
        </p:grpSpPr>
        <p:sp>
          <p:nvSpPr>
            <p:cNvPr id="6856" name="Google Shape;6856;p6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68"/>
          <p:cNvGrpSpPr/>
          <p:nvPr/>
        </p:nvGrpSpPr>
        <p:grpSpPr>
          <a:xfrm>
            <a:off x="5747541" y="2009987"/>
            <a:ext cx="357198" cy="314690"/>
            <a:chOff x="-57176525" y="3610050"/>
            <a:chExt cx="317425" cy="279650"/>
          </a:xfrm>
        </p:grpSpPr>
        <p:sp>
          <p:nvSpPr>
            <p:cNvPr id="6861" name="Google Shape;6861;p6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68"/>
          <p:cNvGrpSpPr/>
          <p:nvPr/>
        </p:nvGrpSpPr>
        <p:grpSpPr>
          <a:xfrm>
            <a:off x="7957995" y="1532546"/>
            <a:ext cx="358099" cy="356326"/>
            <a:chOff x="-55202750" y="3198925"/>
            <a:chExt cx="318225" cy="316650"/>
          </a:xfrm>
        </p:grpSpPr>
        <p:sp>
          <p:nvSpPr>
            <p:cNvPr id="6867" name="Google Shape;6867;p6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8"/>
          <p:cNvGrpSpPr/>
          <p:nvPr/>
        </p:nvGrpSpPr>
        <p:grpSpPr>
          <a:xfrm>
            <a:off x="7968629" y="1987846"/>
            <a:ext cx="336830" cy="358099"/>
            <a:chOff x="-55194875" y="3590375"/>
            <a:chExt cx="299325" cy="318225"/>
          </a:xfrm>
        </p:grpSpPr>
        <p:sp>
          <p:nvSpPr>
            <p:cNvPr id="6870" name="Google Shape;6870;p6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8"/>
          <p:cNvGrpSpPr/>
          <p:nvPr/>
        </p:nvGrpSpPr>
        <p:grpSpPr>
          <a:xfrm>
            <a:off x="7973247" y="2430117"/>
            <a:ext cx="357198" cy="357198"/>
            <a:chOff x="-55203525" y="3983400"/>
            <a:chExt cx="317425" cy="317425"/>
          </a:xfrm>
        </p:grpSpPr>
        <p:sp>
          <p:nvSpPr>
            <p:cNvPr id="6876" name="Google Shape;6876;p6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6639727" y="2887174"/>
            <a:ext cx="335930" cy="358971"/>
            <a:chOff x="-53232900" y="3192625"/>
            <a:chExt cx="298525" cy="319000"/>
          </a:xfrm>
        </p:grpSpPr>
        <p:sp>
          <p:nvSpPr>
            <p:cNvPr id="6880" name="Google Shape;6880;p6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6629093" y="3358148"/>
            <a:ext cx="357198" cy="356326"/>
            <a:chOff x="-53242350" y="3584850"/>
            <a:chExt cx="317425" cy="316650"/>
          </a:xfrm>
        </p:grpSpPr>
        <p:sp>
          <p:nvSpPr>
            <p:cNvPr id="6889" name="Google Shape;6889;p6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6650362" y="3820849"/>
            <a:ext cx="314662" cy="358999"/>
            <a:chOff x="-53224225" y="3976300"/>
            <a:chExt cx="279625" cy="319025"/>
          </a:xfrm>
        </p:grpSpPr>
        <p:sp>
          <p:nvSpPr>
            <p:cNvPr id="6895" name="Google Shape;6895;p6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8"/>
          <p:cNvGrpSpPr/>
          <p:nvPr/>
        </p:nvGrpSpPr>
        <p:grpSpPr>
          <a:xfrm>
            <a:off x="7961258" y="3828529"/>
            <a:ext cx="358971" cy="358408"/>
            <a:chOff x="-52043575" y="3983125"/>
            <a:chExt cx="319000" cy="318500"/>
          </a:xfrm>
        </p:grpSpPr>
        <p:sp>
          <p:nvSpPr>
            <p:cNvPr id="6903" name="Google Shape;6903;p6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6215199" y="1532546"/>
            <a:ext cx="314662" cy="358971"/>
            <a:chOff x="-56766175" y="3198925"/>
            <a:chExt cx="279625" cy="319000"/>
          </a:xfrm>
        </p:grpSpPr>
        <p:sp>
          <p:nvSpPr>
            <p:cNvPr id="6913" name="Google Shape;6913;p6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68"/>
          <p:cNvGrpSpPr/>
          <p:nvPr/>
        </p:nvGrpSpPr>
        <p:grpSpPr>
          <a:xfrm>
            <a:off x="6214313" y="1987846"/>
            <a:ext cx="316434" cy="358099"/>
            <a:chOff x="-56766175" y="3590375"/>
            <a:chExt cx="281200" cy="318225"/>
          </a:xfrm>
        </p:grpSpPr>
        <p:sp>
          <p:nvSpPr>
            <p:cNvPr id="6921" name="Google Shape;6921;p6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68"/>
          <p:cNvGrpSpPr/>
          <p:nvPr/>
        </p:nvGrpSpPr>
        <p:grpSpPr>
          <a:xfrm>
            <a:off x="6251269" y="2429217"/>
            <a:ext cx="272126" cy="358099"/>
            <a:chOff x="-56747275" y="3982600"/>
            <a:chExt cx="241825" cy="318225"/>
          </a:xfrm>
        </p:grpSpPr>
        <p:sp>
          <p:nvSpPr>
            <p:cNvPr id="6926" name="Google Shape;6926;p6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859020" y="3371455"/>
            <a:ext cx="358999" cy="342991"/>
            <a:chOff x="-54812875" y="3596675"/>
            <a:chExt cx="319025" cy="304800"/>
          </a:xfrm>
        </p:grpSpPr>
        <p:sp>
          <p:nvSpPr>
            <p:cNvPr id="6934" name="Google Shape;6934;p6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68"/>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8"/>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68"/>
          <p:cNvGrpSpPr/>
          <p:nvPr/>
        </p:nvGrpSpPr>
        <p:grpSpPr>
          <a:xfrm>
            <a:off x="4881188" y="3827938"/>
            <a:ext cx="314662" cy="358099"/>
            <a:chOff x="-54793175" y="3982600"/>
            <a:chExt cx="279625" cy="318225"/>
          </a:xfrm>
        </p:grpSpPr>
        <p:sp>
          <p:nvSpPr>
            <p:cNvPr id="6944" name="Google Shape;6944;p6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8"/>
          <p:cNvGrpSpPr/>
          <p:nvPr/>
        </p:nvGrpSpPr>
        <p:grpSpPr>
          <a:xfrm>
            <a:off x="7092647" y="2887174"/>
            <a:ext cx="314662" cy="358099"/>
            <a:chOff x="-52832000" y="3192625"/>
            <a:chExt cx="279625" cy="318225"/>
          </a:xfrm>
        </p:grpSpPr>
        <p:sp>
          <p:nvSpPr>
            <p:cNvPr id="6952" name="Google Shape;6952;p6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8"/>
          <p:cNvGrpSpPr/>
          <p:nvPr/>
        </p:nvGrpSpPr>
        <p:grpSpPr>
          <a:xfrm>
            <a:off x="5779179" y="2428542"/>
            <a:ext cx="323524" cy="358774"/>
            <a:chOff x="-57162350" y="3982000"/>
            <a:chExt cx="287500" cy="318825"/>
          </a:xfrm>
        </p:grpSpPr>
        <p:sp>
          <p:nvSpPr>
            <p:cNvPr id="6961" name="Google Shape;6961;p6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68"/>
          <p:cNvGrpSpPr/>
          <p:nvPr/>
        </p:nvGrpSpPr>
        <p:grpSpPr>
          <a:xfrm>
            <a:off x="7070492" y="3359048"/>
            <a:ext cx="358971" cy="357198"/>
            <a:chOff x="-52851675" y="3585650"/>
            <a:chExt cx="319000" cy="317425"/>
          </a:xfrm>
        </p:grpSpPr>
        <p:sp>
          <p:nvSpPr>
            <p:cNvPr id="6970" name="Google Shape;6970;p6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68"/>
          <p:cNvGrpSpPr/>
          <p:nvPr/>
        </p:nvGrpSpPr>
        <p:grpSpPr>
          <a:xfrm>
            <a:off x="7092647" y="3820849"/>
            <a:ext cx="314662" cy="358999"/>
            <a:chOff x="-52832000" y="3976300"/>
            <a:chExt cx="279625" cy="319025"/>
          </a:xfrm>
        </p:grpSpPr>
        <p:sp>
          <p:nvSpPr>
            <p:cNvPr id="6977" name="Google Shape;6977;p6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68"/>
          <p:cNvGrpSpPr/>
          <p:nvPr/>
        </p:nvGrpSpPr>
        <p:grpSpPr>
          <a:xfrm>
            <a:off x="6209853" y="4275497"/>
            <a:ext cx="316434" cy="358099"/>
            <a:chOff x="-51633225" y="3198925"/>
            <a:chExt cx="281200" cy="318225"/>
          </a:xfrm>
        </p:grpSpPr>
        <p:sp>
          <p:nvSpPr>
            <p:cNvPr id="6983" name="Google Shape;6983;p6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8"/>
          <p:cNvGrpSpPr/>
          <p:nvPr/>
        </p:nvGrpSpPr>
        <p:grpSpPr>
          <a:xfrm>
            <a:off x="6628676" y="1533418"/>
            <a:ext cx="365188" cy="357226"/>
            <a:chOff x="-56396775" y="3199700"/>
            <a:chExt cx="324525" cy="317450"/>
          </a:xfrm>
        </p:grpSpPr>
        <p:sp>
          <p:nvSpPr>
            <p:cNvPr id="6991" name="Google Shape;6991;p6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8"/>
          <p:cNvGrpSpPr/>
          <p:nvPr/>
        </p:nvGrpSpPr>
        <p:grpSpPr>
          <a:xfrm>
            <a:off x="6631771" y="1999353"/>
            <a:ext cx="358999" cy="335958"/>
            <a:chOff x="-56394425" y="3600600"/>
            <a:chExt cx="319025" cy="298550"/>
          </a:xfrm>
        </p:grpSpPr>
        <p:sp>
          <p:nvSpPr>
            <p:cNvPr id="6998" name="Google Shape;6998;p6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8"/>
          <p:cNvGrpSpPr/>
          <p:nvPr/>
        </p:nvGrpSpPr>
        <p:grpSpPr>
          <a:xfrm>
            <a:off x="6662538" y="2430117"/>
            <a:ext cx="327068" cy="357198"/>
            <a:chOff x="-56379450" y="3983400"/>
            <a:chExt cx="290650" cy="317425"/>
          </a:xfrm>
        </p:grpSpPr>
        <p:sp>
          <p:nvSpPr>
            <p:cNvPr id="7002" name="Google Shape;7002;p6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68"/>
          <p:cNvGrpSpPr/>
          <p:nvPr/>
        </p:nvGrpSpPr>
        <p:grpSpPr>
          <a:xfrm>
            <a:off x="5326242" y="2894264"/>
            <a:ext cx="316434" cy="358971"/>
            <a:chOff x="-54401725" y="3198925"/>
            <a:chExt cx="281200" cy="319000"/>
          </a:xfrm>
        </p:grpSpPr>
        <p:sp>
          <p:nvSpPr>
            <p:cNvPr id="7011" name="Google Shape;7011;p6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68"/>
          <p:cNvGrpSpPr/>
          <p:nvPr/>
        </p:nvGrpSpPr>
        <p:grpSpPr>
          <a:xfrm>
            <a:off x="5327128" y="3364365"/>
            <a:ext cx="314662" cy="358099"/>
            <a:chOff x="-54401725" y="3590375"/>
            <a:chExt cx="279625" cy="318225"/>
          </a:xfrm>
        </p:grpSpPr>
        <p:sp>
          <p:nvSpPr>
            <p:cNvPr id="7023" name="Google Shape;7023;p6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8"/>
          <p:cNvGrpSpPr/>
          <p:nvPr/>
        </p:nvGrpSpPr>
        <p:grpSpPr>
          <a:xfrm>
            <a:off x="5324920" y="3827938"/>
            <a:ext cx="319079" cy="358099"/>
            <a:chOff x="-54403300" y="3982600"/>
            <a:chExt cx="283550" cy="318225"/>
          </a:xfrm>
        </p:grpSpPr>
        <p:sp>
          <p:nvSpPr>
            <p:cNvPr id="7030" name="Google Shape;7030;p6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68"/>
          <p:cNvGrpSpPr/>
          <p:nvPr/>
        </p:nvGrpSpPr>
        <p:grpSpPr>
          <a:xfrm>
            <a:off x="7512313" y="2889172"/>
            <a:ext cx="356298" cy="356973"/>
            <a:chOff x="-52458650" y="3194400"/>
            <a:chExt cx="316625" cy="317225"/>
          </a:xfrm>
        </p:grpSpPr>
        <p:sp>
          <p:nvSpPr>
            <p:cNvPr id="7036" name="Google Shape;7036;p6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8"/>
          <p:cNvGrpSpPr/>
          <p:nvPr/>
        </p:nvGrpSpPr>
        <p:grpSpPr>
          <a:xfrm>
            <a:off x="4881188" y="2894264"/>
            <a:ext cx="314662" cy="358971"/>
            <a:chOff x="-54793175" y="3198925"/>
            <a:chExt cx="279625" cy="319000"/>
          </a:xfrm>
        </p:grpSpPr>
        <p:sp>
          <p:nvSpPr>
            <p:cNvPr id="7045" name="Google Shape;7045;p6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68"/>
          <p:cNvGrpSpPr/>
          <p:nvPr/>
        </p:nvGrpSpPr>
        <p:grpSpPr>
          <a:xfrm>
            <a:off x="7521611" y="3358148"/>
            <a:ext cx="337703" cy="357845"/>
            <a:chOff x="-52450000" y="3584850"/>
            <a:chExt cx="300100" cy="318000"/>
          </a:xfrm>
        </p:grpSpPr>
        <p:sp>
          <p:nvSpPr>
            <p:cNvPr id="7053" name="Google Shape;7053;p6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8"/>
          <p:cNvGrpSpPr/>
          <p:nvPr/>
        </p:nvGrpSpPr>
        <p:grpSpPr>
          <a:xfrm>
            <a:off x="7533131" y="3822621"/>
            <a:ext cx="314662" cy="357226"/>
            <a:chOff x="-52440550" y="3977875"/>
            <a:chExt cx="279625" cy="317450"/>
          </a:xfrm>
        </p:grpSpPr>
        <p:sp>
          <p:nvSpPr>
            <p:cNvPr id="7061" name="Google Shape;7061;p6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8"/>
          <p:cNvGrpSpPr/>
          <p:nvPr/>
        </p:nvGrpSpPr>
        <p:grpSpPr>
          <a:xfrm>
            <a:off x="6645066" y="4278827"/>
            <a:ext cx="314662" cy="358999"/>
            <a:chOff x="-51623775" y="3584850"/>
            <a:chExt cx="279625" cy="319025"/>
          </a:xfrm>
        </p:grpSpPr>
        <p:sp>
          <p:nvSpPr>
            <p:cNvPr id="7070" name="Google Shape;7070;p6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82"/>
        <p:cNvGrpSpPr/>
        <p:nvPr/>
      </p:nvGrpSpPr>
      <p:grpSpPr>
        <a:xfrm>
          <a:off x="0" y="0"/>
          <a:ext cx="0" cy="0"/>
          <a:chOff x="0" y="0"/>
          <a:chExt cx="0" cy="0"/>
        </a:xfrm>
      </p:grpSpPr>
      <p:sp>
        <p:nvSpPr>
          <p:cNvPr id="7083" name="Google Shape;7083;p6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84" name="Google Shape;7084;p6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085" name="Google Shape;7085;p69"/>
          <p:cNvGrpSpPr/>
          <p:nvPr/>
        </p:nvGrpSpPr>
        <p:grpSpPr>
          <a:xfrm>
            <a:off x="885675" y="1539249"/>
            <a:ext cx="276003" cy="357300"/>
            <a:chOff x="-50469125" y="3183175"/>
            <a:chExt cx="233150" cy="301825"/>
          </a:xfrm>
        </p:grpSpPr>
        <p:sp>
          <p:nvSpPr>
            <p:cNvPr id="7086" name="Google Shape;7086;p6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69"/>
          <p:cNvGrpSpPr/>
          <p:nvPr/>
        </p:nvGrpSpPr>
        <p:grpSpPr>
          <a:xfrm>
            <a:off x="845574" y="1974651"/>
            <a:ext cx="356205" cy="355288"/>
            <a:chOff x="-50504575" y="3550975"/>
            <a:chExt cx="300900" cy="300125"/>
          </a:xfrm>
        </p:grpSpPr>
        <p:sp>
          <p:nvSpPr>
            <p:cNvPr id="7090" name="Google Shape;7090;p6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69"/>
          <p:cNvGrpSpPr/>
          <p:nvPr/>
        </p:nvGrpSpPr>
        <p:grpSpPr>
          <a:xfrm>
            <a:off x="845574" y="2412893"/>
            <a:ext cx="356205" cy="354341"/>
            <a:chOff x="-50503000" y="3921175"/>
            <a:chExt cx="300900" cy="299325"/>
          </a:xfrm>
        </p:grpSpPr>
        <p:sp>
          <p:nvSpPr>
            <p:cNvPr id="7095" name="Google Shape;7095;p6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9"/>
          <p:cNvGrpSpPr/>
          <p:nvPr/>
        </p:nvGrpSpPr>
        <p:grpSpPr>
          <a:xfrm>
            <a:off x="3049627" y="1558811"/>
            <a:ext cx="355258" cy="356205"/>
            <a:chOff x="-48630025" y="3199700"/>
            <a:chExt cx="300100" cy="300900"/>
          </a:xfrm>
        </p:grpSpPr>
        <p:sp>
          <p:nvSpPr>
            <p:cNvPr id="7101" name="Google Shape;7101;p6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69"/>
          <p:cNvGrpSpPr/>
          <p:nvPr/>
        </p:nvGrpSpPr>
        <p:grpSpPr>
          <a:xfrm>
            <a:off x="3049627" y="1996107"/>
            <a:ext cx="355258" cy="355258"/>
            <a:chOff x="-48630025" y="3569100"/>
            <a:chExt cx="300100" cy="300100"/>
          </a:xfrm>
        </p:grpSpPr>
        <p:sp>
          <p:nvSpPr>
            <p:cNvPr id="7105" name="Google Shape;7105;p6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69"/>
          <p:cNvGrpSpPr/>
          <p:nvPr/>
        </p:nvGrpSpPr>
        <p:grpSpPr>
          <a:xfrm>
            <a:off x="3050101" y="2433403"/>
            <a:ext cx="354311" cy="353394"/>
            <a:chOff x="-48629225" y="3938500"/>
            <a:chExt cx="299300" cy="298525"/>
          </a:xfrm>
        </p:grpSpPr>
        <p:sp>
          <p:nvSpPr>
            <p:cNvPr id="7116" name="Google Shape;7116;p6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69"/>
          <p:cNvGrpSpPr/>
          <p:nvPr/>
        </p:nvGrpSpPr>
        <p:grpSpPr>
          <a:xfrm>
            <a:off x="1785504" y="2904744"/>
            <a:ext cx="311458" cy="354341"/>
            <a:chOff x="-46762575" y="3200500"/>
            <a:chExt cx="263100" cy="299325"/>
          </a:xfrm>
        </p:grpSpPr>
        <p:sp>
          <p:nvSpPr>
            <p:cNvPr id="7121" name="Google Shape;7121;p6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69"/>
          <p:cNvGrpSpPr/>
          <p:nvPr/>
        </p:nvGrpSpPr>
        <p:grpSpPr>
          <a:xfrm>
            <a:off x="1763589" y="3363466"/>
            <a:ext cx="355288" cy="312375"/>
            <a:chOff x="-46779900" y="3588000"/>
            <a:chExt cx="300125" cy="263875"/>
          </a:xfrm>
        </p:grpSpPr>
        <p:sp>
          <p:nvSpPr>
            <p:cNvPr id="7127" name="Google Shape;7127;p6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9"/>
          <p:cNvGrpSpPr/>
          <p:nvPr/>
        </p:nvGrpSpPr>
        <p:grpSpPr>
          <a:xfrm>
            <a:off x="1764062" y="3778388"/>
            <a:ext cx="354341" cy="353394"/>
            <a:chOff x="-46779100" y="3938500"/>
            <a:chExt cx="299325" cy="298525"/>
          </a:xfrm>
        </p:grpSpPr>
        <p:sp>
          <p:nvSpPr>
            <p:cNvPr id="7132" name="Google Shape;7132;p6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69"/>
          <p:cNvGrpSpPr/>
          <p:nvPr/>
        </p:nvGrpSpPr>
        <p:grpSpPr>
          <a:xfrm>
            <a:off x="3971800" y="2911255"/>
            <a:ext cx="355258" cy="355288"/>
            <a:chOff x="-44924250" y="3206000"/>
            <a:chExt cx="300100" cy="300125"/>
          </a:xfrm>
        </p:grpSpPr>
        <p:sp>
          <p:nvSpPr>
            <p:cNvPr id="7135" name="Google Shape;7135;p6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9"/>
          <p:cNvGrpSpPr/>
          <p:nvPr/>
        </p:nvGrpSpPr>
        <p:grpSpPr>
          <a:xfrm>
            <a:off x="1286286" y="1539249"/>
            <a:ext cx="355258" cy="355258"/>
            <a:chOff x="-50134375" y="3183175"/>
            <a:chExt cx="300100" cy="300100"/>
          </a:xfrm>
        </p:grpSpPr>
        <p:sp>
          <p:nvSpPr>
            <p:cNvPr id="7141" name="Google Shape;7141;p6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69"/>
          <p:cNvGrpSpPr/>
          <p:nvPr/>
        </p:nvGrpSpPr>
        <p:grpSpPr>
          <a:xfrm>
            <a:off x="1286286" y="1974651"/>
            <a:ext cx="355258" cy="355288"/>
            <a:chOff x="-50134375" y="3550975"/>
            <a:chExt cx="300100" cy="300125"/>
          </a:xfrm>
        </p:grpSpPr>
        <p:sp>
          <p:nvSpPr>
            <p:cNvPr id="7152" name="Google Shape;7152;p6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9"/>
          <p:cNvGrpSpPr/>
          <p:nvPr/>
        </p:nvGrpSpPr>
        <p:grpSpPr>
          <a:xfrm>
            <a:off x="1286286" y="2412183"/>
            <a:ext cx="355258" cy="355051"/>
            <a:chOff x="-50134375" y="3920575"/>
            <a:chExt cx="300100" cy="299925"/>
          </a:xfrm>
        </p:grpSpPr>
        <p:sp>
          <p:nvSpPr>
            <p:cNvPr id="7155" name="Google Shape;7155;p6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69"/>
          <p:cNvGrpSpPr/>
          <p:nvPr/>
        </p:nvGrpSpPr>
        <p:grpSpPr>
          <a:xfrm>
            <a:off x="3497010" y="1559758"/>
            <a:ext cx="357123" cy="355258"/>
            <a:chOff x="-48262200" y="3200500"/>
            <a:chExt cx="301675" cy="300100"/>
          </a:xfrm>
        </p:grpSpPr>
        <p:sp>
          <p:nvSpPr>
            <p:cNvPr id="7159" name="Google Shape;7159;p6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3526383" y="1996847"/>
            <a:ext cx="298377" cy="354519"/>
            <a:chOff x="-48233050" y="3569725"/>
            <a:chExt cx="252050" cy="299475"/>
          </a:xfrm>
        </p:grpSpPr>
        <p:sp>
          <p:nvSpPr>
            <p:cNvPr id="7169" name="Google Shape;7169;p6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69"/>
          <p:cNvGrpSpPr/>
          <p:nvPr/>
        </p:nvGrpSpPr>
        <p:grpSpPr>
          <a:xfrm>
            <a:off x="3550148" y="2430591"/>
            <a:ext cx="250847" cy="358070"/>
            <a:chOff x="-48216525" y="3936125"/>
            <a:chExt cx="211900" cy="302475"/>
          </a:xfrm>
        </p:grpSpPr>
        <p:sp>
          <p:nvSpPr>
            <p:cNvPr id="7173" name="Google Shape;7173;p6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9"/>
          <p:cNvGrpSpPr/>
          <p:nvPr/>
        </p:nvGrpSpPr>
        <p:grpSpPr>
          <a:xfrm>
            <a:off x="2205866" y="2905661"/>
            <a:ext cx="355258" cy="355288"/>
            <a:chOff x="-46410500" y="3201275"/>
            <a:chExt cx="300100" cy="300125"/>
          </a:xfrm>
        </p:grpSpPr>
        <p:sp>
          <p:nvSpPr>
            <p:cNvPr id="7178" name="Google Shape;7178;p6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2205866" y="3341092"/>
            <a:ext cx="355258" cy="356205"/>
            <a:chOff x="-46409700" y="3569100"/>
            <a:chExt cx="300100" cy="300900"/>
          </a:xfrm>
        </p:grpSpPr>
        <p:sp>
          <p:nvSpPr>
            <p:cNvPr id="7184" name="Google Shape;7184;p6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9"/>
          <p:cNvGrpSpPr/>
          <p:nvPr/>
        </p:nvGrpSpPr>
        <p:grpSpPr>
          <a:xfrm>
            <a:off x="2193747" y="3776524"/>
            <a:ext cx="379497" cy="358070"/>
            <a:chOff x="-46422300" y="3936925"/>
            <a:chExt cx="320575" cy="302475"/>
          </a:xfrm>
        </p:grpSpPr>
        <p:sp>
          <p:nvSpPr>
            <p:cNvPr id="7190" name="Google Shape;7190;p6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69"/>
          <p:cNvGrpSpPr/>
          <p:nvPr/>
        </p:nvGrpSpPr>
        <p:grpSpPr>
          <a:xfrm>
            <a:off x="3971326" y="3330852"/>
            <a:ext cx="356205" cy="355258"/>
            <a:chOff x="-44914800" y="3560450"/>
            <a:chExt cx="300900" cy="300100"/>
          </a:xfrm>
        </p:grpSpPr>
        <p:sp>
          <p:nvSpPr>
            <p:cNvPr id="7193" name="Google Shape;7193;p6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69"/>
          <p:cNvGrpSpPr/>
          <p:nvPr/>
        </p:nvGrpSpPr>
        <p:grpSpPr>
          <a:xfrm>
            <a:off x="1726378" y="1539486"/>
            <a:ext cx="354311" cy="354104"/>
            <a:chOff x="-49764975" y="3183375"/>
            <a:chExt cx="299300" cy="299125"/>
          </a:xfrm>
        </p:grpSpPr>
        <p:sp>
          <p:nvSpPr>
            <p:cNvPr id="7199" name="Google Shape;7199;p6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69"/>
          <p:cNvGrpSpPr/>
          <p:nvPr/>
        </p:nvGrpSpPr>
        <p:grpSpPr>
          <a:xfrm>
            <a:off x="1726378" y="1974947"/>
            <a:ext cx="354311" cy="355909"/>
            <a:chOff x="-49764975" y="3551225"/>
            <a:chExt cx="299300" cy="300650"/>
          </a:xfrm>
        </p:grpSpPr>
        <p:sp>
          <p:nvSpPr>
            <p:cNvPr id="7209" name="Google Shape;7209;p6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69"/>
          <p:cNvGrpSpPr/>
          <p:nvPr/>
        </p:nvGrpSpPr>
        <p:grpSpPr>
          <a:xfrm>
            <a:off x="1724040" y="2411710"/>
            <a:ext cx="358987" cy="355525"/>
            <a:chOff x="-49766550" y="3920175"/>
            <a:chExt cx="303250" cy="300325"/>
          </a:xfrm>
        </p:grpSpPr>
        <p:sp>
          <p:nvSpPr>
            <p:cNvPr id="7221" name="Google Shape;7221;p6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9"/>
          <p:cNvGrpSpPr/>
          <p:nvPr/>
        </p:nvGrpSpPr>
        <p:grpSpPr>
          <a:xfrm>
            <a:off x="3939571" y="1559758"/>
            <a:ext cx="357123" cy="354341"/>
            <a:chOff x="-47892800" y="3200500"/>
            <a:chExt cx="301675" cy="299325"/>
          </a:xfrm>
        </p:grpSpPr>
        <p:sp>
          <p:nvSpPr>
            <p:cNvPr id="7226" name="Google Shape;7226;p6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9"/>
          <p:cNvGrpSpPr/>
          <p:nvPr/>
        </p:nvGrpSpPr>
        <p:grpSpPr>
          <a:xfrm>
            <a:off x="4003437" y="1996107"/>
            <a:ext cx="229391" cy="355258"/>
            <a:chOff x="-47839250" y="3569100"/>
            <a:chExt cx="193775" cy="300100"/>
          </a:xfrm>
        </p:grpSpPr>
        <p:sp>
          <p:nvSpPr>
            <p:cNvPr id="7233" name="Google Shape;7233;p6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69"/>
          <p:cNvGrpSpPr/>
          <p:nvPr/>
        </p:nvGrpSpPr>
        <p:grpSpPr>
          <a:xfrm>
            <a:off x="3940503" y="2432456"/>
            <a:ext cx="355258" cy="356205"/>
            <a:chOff x="-47892800" y="3937700"/>
            <a:chExt cx="300100" cy="300900"/>
          </a:xfrm>
        </p:grpSpPr>
        <p:sp>
          <p:nvSpPr>
            <p:cNvPr id="7240" name="Google Shape;7240;p6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69"/>
          <p:cNvGrpSpPr/>
          <p:nvPr/>
        </p:nvGrpSpPr>
        <p:grpSpPr>
          <a:xfrm>
            <a:off x="2645798" y="2926170"/>
            <a:ext cx="355258" cy="311458"/>
            <a:chOff x="-46042675" y="3218600"/>
            <a:chExt cx="300100" cy="263100"/>
          </a:xfrm>
        </p:grpSpPr>
        <p:sp>
          <p:nvSpPr>
            <p:cNvPr id="7249" name="Google Shape;7249;p6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69"/>
          <p:cNvGrpSpPr/>
          <p:nvPr/>
        </p:nvGrpSpPr>
        <p:grpSpPr>
          <a:xfrm>
            <a:off x="2645798" y="3340619"/>
            <a:ext cx="355258" cy="323118"/>
            <a:chOff x="-46042675" y="3568700"/>
            <a:chExt cx="300100" cy="272950"/>
          </a:xfrm>
        </p:grpSpPr>
        <p:sp>
          <p:nvSpPr>
            <p:cNvPr id="7256" name="Google Shape;7256;p6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69"/>
          <p:cNvGrpSpPr/>
          <p:nvPr/>
        </p:nvGrpSpPr>
        <p:grpSpPr>
          <a:xfrm>
            <a:off x="2687749" y="3777589"/>
            <a:ext cx="271357" cy="356057"/>
            <a:chOff x="-46007225" y="3937825"/>
            <a:chExt cx="229225" cy="300775"/>
          </a:xfrm>
        </p:grpSpPr>
        <p:sp>
          <p:nvSpPr>
            <p:cNvPr id="7261" name="Google Shape;7261;p6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69"/>
          <p:cNvGrpSpPr/>
          <p:nvPr/>
        </p:nvGrpSpPr>
        <p:grpSpPr>
          <a:xfrm>
            <a:off x="3993241" y="3767675"/>
            <a:ext cx="312375" cy="357596"/>
            <a:chOff x="-44895900" y="3929450"/>
            <a:chExt cx="263875" cy="302075"/>
          </a:xfrm>
        </p:grpSpPr>
        <p:sp>
          <p:nvSpPr>
            <p:cNvPr id="7272" name="Google Shape;7272;p6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69"/>
          <p:cNvGrpSpPr/>
          <p:nvPr/>
        </p:nvGrpSpPr>
        <p:grpSpPr>
          <a:xfrm>
            <a:off x="2167060" y="1550436"/>
            <a:ext cx="356205" cy="332885"/>
            <a:chOff x="-49397175" y="3192625"/>
            <a:chExt cx="300900" cy="281200"/>
          </a:xfrm>
        </p:grpSpPr>
        <p:sp>
          <p:nvSpPr>
            <p:cNvPr id="7279" name="Google Shape;7279;p6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69"/>
          <p:cNvGrpSpPr/>
          <p:nvPr/>
        </p:nvGrpSpPr>
        <p:grpSpPr>
          <a:xfrm>
            <a:off x="2193163" y="1974651"/>
            <a:ext cx="304000" cy="356205"/>
            <a:chOff x="-49375900" y="3550975"/>
            <a:chExt cx="256800" cy="300900"/>
          </a:xfrm>
        </p:grpSpPr>
        <p:sp>
          <p:nvSpPr>
            <p:cNvPr id="7287" name="Google Shape;7287;p6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69"/>
          <p:cNvGrpSpPr/>
          <p:nvPr/>
        </p:nvGrpSpPr>
        <p:grpSpPr>
          <a:xfrm>
            <a:off x="2188516" y="2411946"/>
            <a:ext cx="313293" cy="356205"/>
            <a:chOff x="-49378250" y="3920375"/>
            <a:chExt cx="264650" cy="300900"/>
          </a:xfrm>
        </p:grpSpPr>
        <p:sp>
          <p:nvSpPr>
            <p:cNvPr id="7299" name="Google Shape;7299;p6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9"/>
          <p:cNvGrpSpPr/>
          <p:nvPr/>
        </p:nvGrpSpPr>
        <p:grpSpPr>
          <a:xfrm>
            <a:off x="907504" y="2904744"/>
            <a:ext cx="312375" cy="357123"/>
            <a:chOff x="-47505300" y="3200500"/>
            <a:chExt cx="263875" cy="301675"/>
          </a:xfrm>
        </p:grpSpPr>
        <p:sp>
          <p:nvSpPr>
            <p:cNvPr id="7307" name="Google Shape;7307;p6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69"/>
          <p:cNvGrpSpPr/>
          <p:nvPr/>
        </p:nvGrpSpPr>
        <p:grpSpPr>
          <a:xfrm>
            <a:off x="885604" y="3341092"/>
            <a:ext cx="356176" cy="355051"/>
            <a:chOff x="-47524975" y="3569100"/>
            <a:chExt cx="300875" cy="299925"/>
          </a:xfrm>
        </p:grpSpPr>
        <p:sp>
          <p:nvSpPr>
            <p:cNvPr id="7321" name="Google Shape;7321;p6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69"/>
          <p:cNvGrpSpPr/>
          <p:nvPr/>
        </p:nvGrpSpPr>
        <p:grpSpPr>
          <a:xfrm>
            <a:off x="886062" y="3820354"/>
            <a:ext cx="355258" cy="270410"/>
            <a:chOff x="-47523400" y="3973950"/>
            <a:chExt cx="300100" cy="228425"/>
          </a:xfrm>
        </p:grpSpPr>
        <p:sp>
          <p:nvSpPr>
            <p:cNvPr id="7327" name="Google Shape;7327;p6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9"/>
          <p:cNvGrpSpPr/>
          <p:nvPr/>
        </p:nvGrpSpPr>
        <p:grpSpPr>
          <a:xfrm>
            <a:off x="3091183" y="2903353"/>
            <a:ext cx="354341" cy="357596"/>
            <a:chOff x="-45673275" y="3199325"/>
            <a:chExt cx="299325" cy="302075"/>
          </a:xfrm>
        </p:grpSpPr>
        <p:sp>
          <p:nvSpPr>
            <p:cNvPr id="7333" name="Google Shape;7333;p6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9"/>
          <p:cNvGrpSpPr/>
          <p:nvPr/>
        </p:nvGrpSpPr>
        <p:grpSpPr>
          <a:xfrm>
            <a:off x="3090251" y="3361602"/>
            <a:ext cx="356205" cy="314240"/>
            <a:chOff x="-45674075" y="3586425"/>
            <a:chExt cx="300900" cy="265450"/>
          </a:xfrm>
        </p:grpSpPr>
        <p:sp>
          <p:nvSpPr>
            <p:cNvPr id="7337" name="Google Shape;7337;p6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69"/>
          <p:cNvGrpSpPr/>
          <p:nvPr/>
        </p:nvGrpSpPr>
        <p:grpSpPr>
          <a:xfrm>
            <a:off x="3091183" y="3777441"/>
            <a:ext cx="354341" cy="356205"/>
            <a:chOff x="-45673275" y="3937700"/>
            <a:chExt cx="299325" cy="300900"/>
          </a:xfrm>
        </p:grpSpPr>
        <p:sp>
          <p:nvSpPr>
            <p:cNvPr id="7340" name="Google Shape;7340;p6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69"/>
          <p:cNvGrpSpPr/>
          <p:nvPr/>
        </p:nvGrpSpPr>
        <p:grpSpPr>
          <a:xfrm>
            <a:off x="2205349" y="4270225"/>
            <a:ext cx="356205" cy="356205"/>
            <a:chOff x="-44512325" y="3176075"/>
            <a:chExt cx="300900" cy="300900"/>
          </a:xfrm>
        </p:grpSpPr>
        <p:sp>
          <p:nvSpPr>
            <p:cNvPr id="7347" name="Google Shape;7347;p6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9"/>
          <p:cNvGrpSpPr/>
          <p:nvPr/>
        </p:nvGrpSpPr>
        <p:grpSpPr>
          <a:xfrm>
            <a:off x="2608689" y="1539249"/>
            <a:ext cx="354341" cy="354341"/>
            <a:chOff x="-49027775" y="3183175"/>
            <a:chExt cx="299325" cy="299325"/>
          </a:xfrm>
        </p:grpSpPr>
        <p:sp>
          <p:nvSpPr>
            <p:cNvPr id="7351" name="Google Shape;7351;p6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69"/>
          <p:cNvGrpSpPr/>
          <p:nvPr/>
        </p:nvGrpSpPr>
        <p:grpSpPr>
          <a:xfrm>
            <a:off x="2608230" y="1974651"/>
            <a:ext cx="355258" cy="357152"/>
            <a:chOff x="-49027775" y="3550975"/>
            <a:chExt cx="300100" cy="301700"/>
          </a:xfrm>
        </p:grpSpPr>
        <p:sp>
          <p:nvSpPr>
            <p:cNvPr id="7356" name="Google Shape;7356;p6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9"/>
          <p:cNvGrpSpPr/>
          <p:nvPr/>
        </p:nvGrpSpPr>
        <p:grpSpPr>
          <a:xfrm>
            <a:off x="2606306" y="2411710"/>
            <a:ext cx="359106" cy="355525"/>
            <a:chOff x="-49031025" y="3920175"/>
            <a:chExt cx="303350" cy="300325"/>
          </a:xfrm>
        </p:grpSpPr>
        <p:sp>
          <p:nvSpPr>
            <p:cNvPr id="7367" name="Google Shape;7367;p6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69"/>
          <p:cNvGrpSpPr/>
          <p:nvPr/>
        </p:nvGrpSpPr>
        <p:grpSpPr>
          <a:xfrm>
            <a:off x="1322411" y="2904744"/>
            <a:ext cx="356176" cy="354341"/>
            <a:chOff x="-47155575" y="3200500"/>
            <a:chExt cx="300875" cy="299325"/>
          </a:xfrm>
        </p:grpSpPr>
        <p:sp>
          <p:nvSpPr>
            <p:cNvPr id="7374" name="Google Shape;7374;p6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9"/>
          <p:cNvGrpSpPr/>
          <p:nvPr/>
        </p:nvGrpSpPr>
        <p:grpSpPr>
          <a:xfrm>
            <a:off x="1322870" y="3341092"/>
            <a:ext cx="355258" cy="355258"/>
            <a:chOff x="-47154800" y="3569100"/>
            <a:chExt cx="300100" cy="300100"/>
          </a:xfrm>
        </p:grpSpPr>
        <p:sp>
          <p:nvSpPr>
            <p:cNvPr id="7381" name="Google Shape;7381;p6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9"/>
          <p:cNvGrpSpPr/>
          <p:nvPr/>
        </p:nvGrpSpPr>
        <p:grpSpPr>
          <a:xfrm>
            <a:off x="1323343" y="3779305"/>
            <a:ext cx="354311" cy="353423"/>
            <a:chOff x="-47154000" y="3939275"/>
            <a:chExt cx="299300" cy="298550"/>
          </a:xfrm>
        </p:grpSpPr>
        <p:sp>
          <p:nvSpPr>
            <p:cNvPr id="7388" name="Google Shape;7388;p6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9"/>
          <p:cNvGrpSpPr/>
          <p:nvPr/>
        </p:nvGrpSpPr>
        <p:grpSpPr>
          <a:xfrm>
            <a:off x="3548633" y="2904744"/>
            <a:ext cx="312375" cy="354341"/>
            <a:chOff x="-45286550" y="3200500"/>
            <a:chExt cx="263875" cy="299325"/>
          </a:xfrm>
        </p:grpSpPr>
        <p:sp>
          <p:nvSpPr>
            <p:cNvPr id="7393" name="Google Shape;7393;p6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9"/>
          <p:cNvGrpSpPr/>
          <p:nvPr/>
        </p:nvGrpSpPr>
        <p:grpSpPr>
          <a:xfrm>
            <a:off x="3548633" y="3342039"/>
            <a:ext cx="312375" cy="354311"/>
            <a:chOff x="-45286550" y="3569900"/>
            <a:chExt cx="263875" cy="299300"/>
          </a:xfrm>
        </p:grpSpPr>
        <p:sp>
          <p:nvSpPr>
            <p:cNvPr id="7397" name="Google Shape;7397;p6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69"/>
          <p:cNvGrpSpPr/>
          <p:nvPr/>
        </p:nvGrpSpPr>
        <p:grpSpPr>
          <a:xfrm>
            <a:off x="3559820" y="3778388"/>
            <a:ext cx="290001" cy="355258"/>
            <a:chOff x="-45277900" y="3938500"/>
            <a:chExt cx="244975" cy="300100"/>
          </a:xfrm>
        </p:grpSpPr>
        <p:sp>
          <p:nvSpPr>
            <p:cNvPr id="7404" name="Google Shape;7404;p6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69"/>
          <p:cNvGrpSpPr/>
          <p:nvPr/>
        </p:nvGrpSpPr>
        <p:grpSpPr>
          <a:xfrm>
            <a:off x="2645769" y="4247490"/>
            <a:ext cx="355258" cy="355258"/>
            <a:chOff x="-44502875" y="3576975"/>
            <a:chExt cx="300100" cy="300100"/>
          </a:xfrm>
        </p:grpSpPr>
        <p:sp>
          <p:nvSpPr>
            <p:cNvPr id="7409" name="Google Shape;7409;p6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9"/>
          <p:cNvGrpSpPr/>
          <p:nvPr/>
        </p:nvGrpSpPr>
        <p:grpSpPr>
          <a:xfrm>
            <a:off x="4858981" y="1973145"/>
            <a:ext cx="356196" cy="354670"/>
            <a:chOff x="-13946200" y="3647075"/>
            <a:chExt cx="353650" cy="352100"/>
          </a:xfrm>
        </p:grpSpPr>
        <p:sp>
          <p:nvSpPr>
            <p:cNvPr id="7413" name="Google Shape;7413;p6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9"/>
          <p:cNvGrpSpPr/>
          <p:nvPr/>
        </p:nvGrpSpPr>
        <p:grpSpPr>
          <a:xfrm>
            <a:off x="6642374" y="1532628"/>
            <a:ext cx="357002" cy="354267"/>
            <a:chOff x="-12163025" y="3214275"/>
            <a:chExt cx="354450" cy="351700"/>
          </a:xfrm>
        </p:grpSpPr>
        <p:sp>
          <p:nvSpPr>
            <p:cNvPr id="7420" name="Google Shape;7420;p6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69"/>
          <p:cNvGrpSpPr/>
          <p:nvPr/>
        </p:nvGrpSpPr>
        <p:grpSpPr>
          <a:xfrm>
            <a:off x="6643154" y="1972365"/>
            <a:ext cx="355441" cy="356232"/>
            <a:chOff x="-12160675" y="3647875"/>
            <a:chExt cx="352900" cy="353650"/>
          </a:xfrm>
        </p:grpSpPr>
        <p:sp>
          <p:nvSpPr>
            <p:cNvPr id="7424" name="Google Shape;7424;p6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69"/>
          <p:cNvGrpSpPr/>
          <p:nvPr/>
        </p:nvGrpSpPr>
        <p:grpSpPr>
          <a:xfrm>
            <a:off x="6653870" y="2416821"/>
            <a:ext cx="354635" cy="356232"/>
            <a:chOff x="-12160675" y="4081850"/>
            <a:chExt cx="352100" cy="353650"/>
          </a:xfrm>
        </p:grpSpPr>
        <p:sp>
          <p:nvSpPr>
            <p:cNvPr id="7432" name="Google Shape;7432;p6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9"/>
          <p:cNvGrpSpPr/>
          <p:nvPr/>
        </p:nvGrpSpPr>
        <p:grpSpPr>
          <a:xfrm>
            <a:off x="4858836" y="2891264"/>
            <a:ext cx="355416" cy="355652"/>
            <a:chOff x="-10391650" y="3180600"/>
            <a:chExt cx="352875" cy="353075"/>
          </a:xfrm>
        </p:grpSpPr>
        <p:sp>
          <p:nvSpPr>
            <p:cNvPr id="7439" name="Google Shape;7439;p6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9"/>
          <p:cNvGrpSpPr/>
          <p:nvPr/>
        </p:nvGrpSpPr>
        <p:grpSpPr>
          <a:xfrm>
            <a:off x="4858835" y="3368062"/>
            <a:ext cx="354635" cy="353890"/>
            <a:chOff x="-10390875" y="3616350"/>
            <a:chExt cx="352100" cy="351325"/>
          </a:xfrm>
        </p:grpSpPr>
        <p:sp>
          <p:nvSpPr>
            <p:cNvPr id="7446" name="Google Shape;7446;p6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69"/>
          <p:cNvGrpSpPr/>
          <p:nvPr/>
        </p:nvGrpSpPr>
        <p:grpSpPr>
          <a:xfrm>
            <a:off x="7525810" y="2892727"/>
            <a:ext cx="312585" cy="354670"/>
            <a:chOff x="-10370400" y="4049550"/>
            <a:chExt cx="310350" cy="352100"/>
          </a:xfrm>
        </p:grpSpPr>
        <p:sp>
          <p:nvSpPr>
            <p:cNvPr id="7450" name="Google Shape;7450;p6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69"/>
          <p:cNvGrpSpPr/>
          <p:nvPr/>
        </p:nvGrpSpPr>
        <p:grpSpPr>
          <a:xfrm>
            <a:off x="6630066" y="2891668"/>
            <a:ext cx="379236" cy="354847"/>
            <a:chOff x="-8674650" y="3210975"/>
            <a:chExt cx="376525" cy="352275"/>
          </a:xfrm>
        </p:grpSpPr>
        <p:sp>
          <p:nvSpPr>
            <p:cNvPr id="7456" name="Google Shape;7456;p6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9"/>
          <p:cNvGrpSpPr/>
          <p:nvPr/>
        </p:nvGrpSpPr>
        <p:grpSpPr>
          <a:xfrm>
            <a:off x="5301563" y="1973145"/>
            <a:ext cx="356221" cy="354670"/>
            <a:chOff x="-13512225" y="3647075"/>
            <a:chExt cx="353675" cy="352100"/>
          </a:xfrm>
        </p:grpSpPr>
        <p:sp>
          <p:nvSpPr>
            <p:cNvPr id="7463" name="Google Shape;7463;p6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9"/>
          <p:cNvGrpSpPr/>
          <p:nvPr/>
        </p:nvGrpSpPr>
        <p:grpSpPr>
          <a:xfrm>
            <a:off x="5311876" y="2417211"/>
            <a:ext cx="356221" cy="355451"/>
            <a:chOff x="-13512225" y="4080275"/>
            <a:chExt cx="353675" cy="352875"/>
          </a:xfrm>
        </p:grpSpPr>
        <p:sp>
          <p:nvSpPr>
            <p:cNvPr id="7474" name="Google Shape;7474;p6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69"/>
          <p:cNvGrpSpPr/>
          <p:nvPr/>
        </p:nvGrpSpPr>
        <p:grpSpPr>
          <a:xfrm>
            <a:off x="7084956" y="1564572"/>
            <a:ext cx="356196" cy="290379"/>
            <a:chOff x="-11728250" y="3245400"/>
            <a:chExt cx="353650" cy="288275"/>
          </a:xfrm>
        </p:grpSpPr>
        <p:sp>
          <p:nvSpPr>
            <p:cNvPr id="7486" name="Google Shape;7486;p6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69"/>
          <p:cNvGrpSpPr/>
          <p:nvPr/>
        </p:nvGrpSpPr>
        <p:grpSpPr>
          <a:xfrm>
            <a:off x="7117464" y="2417211"/>
            <a:ext cx="311804" cy="355451"/>
            <a:chOff x="-11703850" y="4081850"/>
            <a:chExt cx="309575" cy="352875"/>
          </a:xfrm>
        </p:grpSpPr>
        <p:sp>
          <p:nvSpPr>
            <p:cNvPr id="7492" name="Google Shape;7492;p6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9"/>
          <p:cNvGrpSpPr/>
          <p:nvPr/>
        </p:nvGrpSpPr>
        <p:grpSpPr>
          <a:xfrm>
            <a:off x="5306120" y="2891364"/>
            <a:ext cx="357002" cy="355451"/>
            <a:chOff x="-9958475" y="3180025"/>
            <a:chExt cx="354450" cy="352875"/>
          </a:xfrm>
        </p:grpSpPr>
        <p:sp>
          <p:nvSpPr>
            <p:cNvPr id="7501" name="Google Shape;7501;p6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69"/>
          <p:cNvGrpSpPr/>
          <p:nvPr/>
        </p:nvGrpSpPr>
        <p:grpSpPr>
          <a:xfrm>
            <a:off x="5315247" y="3367345"/>
            <a:ext cx="337966" cy="355325"/>
            <a:chOff x="-9949025" y="3615575"/>
            <a:chExt cx="335550" cy="352750"/>
          </a:xfrm>
        </p:grpSpPr>
        <p:sp>
          <p:nvSpPr>
            <p:cNvPr id="7505" name="Google Shape;7505;p6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69"/>
          <p:cNvGrpSpPr/>
          <p:nvPr/>
        </p:nvGrpSpPr>
        <p:grpSpPr>
          <a:xfrm>
            <a:off x="7950093" y="2890851"/>
            <a:ext cx="360175" cy="358423"/>
            <a:chOff x="-9961625" y="4048175"/>
            <a:chExt cx="357600" cy="355825"/>
          </a:xfrm>
        </p:grpSpPr>
        <p:sp>
          <p:nvSpPr>
            <p:cNvPr id="7509" name="Google Shape;7509;p6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69"/>
          <p:cNvGrpSpPr/>
          <p:nvPr/>
        </p:nvGrpSpPr>
        <p:grpSpPr>
          <a:xfrm>
            <a:off x="6636814" y="3366363"/>
            <a:ext cx="364959" cy="357289"/>
            <a:chOff x="-8680950" y="3624225"/>
            <a:chExt cx="362350" cy="354700"/>
          </a:xfrm>
        </p:grpSpPr>
        <p:sp>
          <p:nvSpPr>
            <p:cNvPr id="7516" name="Google Shape;7516;p6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69"/>
          <p:cNvGrpSpPr/>
          <p:nvPr/>
        </p:nvGrpSpPr>
        <p:grpSpPr>
          <a:xfrm>
            <a:off x="5773058" y="1532024"/>
            <a:ext cx="313365" cy="355476"/>
            <a:chOff x="-13056975" y="3212300"/>
            <a:chExt cx="311125" cy="352900"/>
          </a:xfrm>
        </p:grpSpPr>
        <p:sp>
          <p:nvSpPr>
            <p:cNvPr id="7523" name="Google Shape;7523;p6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9"/>
          <p:cNvGrpSpPr/>
          <p:nvPr/>
        </p:nvGrpSpPr>
        <p:grpSpPr>
          <a:xfrm>
            <a:off x="5750446" y="1972818"/>
            <a:ext cx="358588" cy="355325"/>
            <a:chOff x="-13077450" y="3647075"/>
            <a:chExt cx="356025" cy="352750"/>
          </a:xfrm>
        </p:grpSpPr>
        <p:sp>
          <p:nvSpPr>
            <p:cNvPr id="7528" name="Google Shape;7528;p6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9"/>
          <p:cNvGrpSpPr/>
          <p:nvPr/>
        </p:nvGrpSpPr>
        <p:grpSpPr>
          <a:xfrm>
            <a:off x="5761552" y="2416418"/>
            <a:ext cx="357002" cy="357037"/>
            <a:chOff x="-13079025" y="4079475"/>
            <a:chExt cx="354450" cy="354450"/>
          </a:xfrm>
        </p:grpSpPr>
        <p:sp>
          <p:nvSpPr>
            <p:cNvPr id="7532" name="Google Shape;7532;p6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9"/>
          <p:cNvGrpSpPr/>
          <p:nvPr/>
        </p:nvGrpSpPr>
        <p:grpSpPr>
          <a:xfrm>
            <a:off x="7534619" y="1532427"/>
            <a:ext cx="356221" cy="354670"/>
            <a:chOff x="-11292700" y="3213875"/>
            <a:chExt cx="353675" cy="352100"/>
          </a:xfrm>
        </p:grpSpPr>
        <p:sp>
          <p:nvSpPr>
            <p:cNvPr id="7537" name="Google Shape;7537;p6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69"/>
          <p:cNvGrpSpPr/>
          <p:nvPr/>
        </p:nvGrpSpPr>
        <p:grpSpPr>
          <a:xfrm>
            <a:off x="7528677" y="1972365"/>
            <a:ext cx="368106" cy="356232"/>
            <a:chOff x="-11299000" y="3647875"/>
            <a:chExt cx="365475" cy="353650"/>
          </a:xfrm>
        </p:grpSpPr>
        <p:sp>
          <p:nvSpPr>
            <p:cNvPr id="7545" name="Google Shape;7545;p6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9"/>
          <p:cNvGrpSpPr/>
          <p:nvPr/>
        </p:nvGrpSpPr>
        <p:grpSpPr>
          <a:xfrm>
            <a:off x="7544139" y="2428316"/>
            <a:ext cx="357808" cy="333240"/>
            <a:chOff x="-11295075" y="4092875"/>
            <a:chExt cx="355250" cy="330825"/>
          </a:xfrm>
        </p:grpSpPr>
        <p:sp>
          <p:nvSpPr>
            <p:cNvPr id="7552" name="Google Shape;7552;p6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69"/>
          <p:cNvGrpSpPr/>
          <p:nvPr/>
        </p:nvGrpSpPr>
        <p:grpSpPr>
          <a:xfrm>
            <a:off x="5769739" y="2891364"/>
            <a:ext cx="312585" cy="355451"/>
            <a:chOff x="-9500075" y="3180800"/>
            <a:chExt cx="310350" cy="352875"/>
          </a:xfrm>
        </p:grpSpPr>
        <p:sp>
          <p:nvSpPr>
            <p:cNvPr id="7558" name="Google Shape;7558;p6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69"/>
          <p:cNvGrpSpPr/>
          <p:nvPr/>
        </p:nvGrpSpPr>
        <p:grpSpPr>
          <a:xfrm>
            <a:off x="5747530" y="3366879"/>
            <a:ext cx="356221" cy="356257"/>
            <a:chOff x="-9523700" y="3614000"/>
            <a:chExt cx="353675" cy="353675"/>
          </a:xfrm>
        </p:grpSpPr>
        <p:sp>
          <p:nvSpPr>
            <p:cNvPr id="7568" name="Google Shape;7568;p6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69"/>
          <p:cNvGrpSpPr/>
          <p:nvPr/>
        </p:nvGrpSpPr>
        <p:grpSpPr>
          <a:xfrm>
            <a:off x="7532481" y="3389521"/>
            <a:ext cx="356221" cy="354670"/>
            <a:chOff x="-9523700" y="4049550"/>
            <a:chExt cx="353675" cy="352100"/>
          </a:xfrm>
        </p:grpSpPr>
        <p:sp>
          <p:nvSpPr>
            <p:cNvPr id="7578" name="Google Shape;7578;p6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69"/>
          <p:cNvGrpSpPr/>
          <p:nvPr/>
        </p:nvGrpSpPr>
        <p:grpSpPr>
          <a:xfrm>
            <a:off x="7088596" y="3389494"/>
            <a:ext cx="357002" cy="311029"/>
            <a:chOff x="-8209150" y="3659675"/>
            <a:chExt cx="354450" cy="308775"/>
          </a:xfrm>
        </p:grpSpPr>
        <p:sp>
          <p:nvSpPr>
            <p:cNvPr id="7586" name="Google Shape;7586;p6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69"/>
          <p:cNvGrpSpPr/>
          <p:nvPr/>
        </p:nvGrpSpPr>
        <p:grpSpPr>
          <a:xfrm>
            <a:off x="6202157" y="2418407"/>
            <a:ext cx="356221" cy="353059"/>
            <a:chOff x="-12643475" y="4081850"/>
            <a:chExt cx="353675" cy="350500"/>
          </a:xfrm>
        </p:grpSpPr>
        <p:sp>
          <p:nvSpPr>
            <p:cNvPr id="7593" name="Google Shape;7593;p6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7" name="Google Shape;7597;p69"/>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8" name="Google Shape;7598;p69"/>
          <p:cNvGrpSpPr/>
          <p:nvPr/>
        </p:nvGrpSpPr>
        <p:grpSpPr>
          <a:xfrm>
            <a:off x="7984757" y="2428316"/>
            <a:ext cx="356221" cy="333240"/>
            <a:chOff x="-10858725" y="4092875"/>
            <a:chExt cx="353675" cy="330825"/>
          </a:xfrm>
        </p:grpSpPr>
        <p:sp>
          <p:nvSpPr>
            <p:cNvPr id="7599" name="Google Shape;7599;p6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69"/>
          <p:cNvGrpSpPr/>
          <p:nvPr/>
        </p:nvGrpSpPr>
        <p:grpSpPr>
          <a:xfrm>
            <a:off x="6243280" y="3367282"/>
            <a:ext cx="252278" cy="355451"/>
            <a:chOff x="-9039300" y="3614000"/>
            <a:chExt cx="250475" cy="352875"/>
          </a:xfrm>
        </p:grpSpPr>
        <p:sp>
          <p:nvSpPr>
            <p:cNvPr id="7606" name="Google Shape;7606;p6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7975246" y="3389521"/>
            <a:ext cx="354635" cy="354670"/>
            <a:chOff x="-9088150" y="4049550"/>
            <a:chExt cx="352100" cy="352100"/>
          </a:xfrm>
        </p:grpSpPr>
        <p:sp>
          <p:nvSpPr>
            <p:cNvPr id="7609" name="Google Shape;7609;p6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69"/>
          <p:cNvGrpSpPr/>
          <p:nvPr/>
        </p:nvGrpSpPr>
        <p:grpSpPr>
          <a:xfrm>
            <a:off x="7109610" y="2891754"/>
            <a:ext cx="315757" cy="354670"/>
            <a:chOff x="-8191825" y="3174500"/>
            <a:chExt cx="313500" cy="352100"/>
          </a:xfrm>
        </p:grpSpPr>
        <p:sp>
          <p:nvSpPr>
            <p:cNvPr id="7616" name="Google Shape;7616;p6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69"/>
          <p:cNvGrpSpPr/>
          <p:nvPr/>
        </p:nvGrpSpPr>
        <p:grpSpPr>
          <a:xfrm>
            <a:off x="4858968" y="1532275"/>
            <a:ext cx="356221" cy="354973"/>
            <a:chOff x="-13947000" y="3212800"/>
            <a:chExt cx="353675" cy="352400"/>
          </a:xfrm>
        </p:grpSpPr>
        <p:sp>
          <p:nvSpPr>
            <p:cNvPr id="7620" name="Google Shape;7620;p6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2" name="Google Shape;7622;p69"/>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3" name="Google Shape;7623;p69"/>
          <p:cNvGrpSpPr/>
          <p:nvPr/>
        </p:nvGrpSpPr>
        <p:grpSpPr>
          <a:xfrm>
            <a:off x="5301563" y="1531633"/>
            <a:ext cx="356221" cy="356257"/>
            <a:chOff x="-13512225" y="3211525"/>
            <a:chExt cx="353675" cy="353675"/>
          </a:xfrm>
        </p:grpSpPr>
        <p:sp>
          <p:nvSpPr>
            <p:cNvPr id="7624" name="Google Shape;7624;p6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6191845" y="1532024"/>
            <a:ext cx="356221" cy="355476"/>
            <a:chOff x="-12643475" y="3212300"/>
            <a:chExt cx="353675" cy="352900"/>
          </a:xfrm>
        </p:grpSpPr>
        <p:sp>
          <p:nvSpPr>
            <p:cNvPr id="7630" name="Google Shape;7630;p6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69"/>
          <p:cNvGrpSpPr/>
          <p:nvPr/>
        </p:nvGrpSpPr>
        <p:grpSpPr>
          <a:xfrm>
            <a:off x="6191845" y="1983798"/>
            <a:ext cx="356221" cy="333366"/>
            <a:chOff x="-12643475" y="3657325"/>
            <a:chExt cx="353675" cy="330950"/>
          </a:xfrm>
        </p:grpSpPr>
        <p:sp>
          <p:nvSpPr>
            <p:cNvPr id="7640" name="Google Shape;7640;p6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7974847" y="1532427"/>
            <a:ext cx="355416" cy="354670"/>
            <a:chOff x="-10857925" y="3213875"/>
            <a:chExt cx="352875" cy="352100"/>
          </a:xfrm>
        </p:grpSpPr>
        <p:sp>
          <p:nvSpPr>
            <p:cNvPr id="7647" name="Google Shape;7647;p6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9"/>
          <p:cNvGrpSpPr/>
          <p:nvPr/>
        </p:nvGrpSpPr>
        <p:grpSpPr>
          <a:xfrm>
            <a:off x="6191762" y="2891855"/>
            <a:ext cx="356096" cy="354469"/>
            <a:chOff x="-9089725" y="3180200"/>
            <a:chExt cx="353550" cy="351900"/>
          </a:xfrm>
        </p:grpSpPr>
        <p:sp>
          <p:nvSpPr>
            <p:cNvPr id="7658" name="Google Shape;7658;p6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69"/>
          <p:cNvGrpSpPr/>
          <p:nvPr/>
        </p:nvGrpSpPr>
        <p:grpSpPr>
          <a:xfrm>
            <a:off x="7083760" y="1971660"/>
            <a:ext cx="358588" cy="357642"/>
            <a:chOff x="7083760" y="1971660"/>
            <a:chExt cx="358588" cy="357642"/>
          </a:xfrm>
        </p:grpSpPr>
        <p:sp>
          <p:nvSpPr>
            <p:cNvPr id="7661" name="Google Shape;7661;p6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676"/>
        <p:cNvGrpSpPr/>
        <p:nvPr/>
      </p:nvGrpSpPr>
      <p:grpSpPr>
        <a:xfrm>
          <a:off x="0" y="0"/>
          <a:ext cx="0" cy="0"/>
          <a:chOff x="0" y="0"/>
          <a:chExt cx="0" cy="0"/>
        </a:xfrm>
      </p:grpSpPr>
      <p:sp>
        <p:nvSpPr>
          <p:cNvPr id="7677" name="Google Shape;7677;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678" name="Google Shape;7678;p7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9" name="Google Shape;7679;p70"/>
          <p:cNvGrpSpPr/>
          <p:nvPr/>
        </p:nvGrpSpPr>
        <p:grpSpPr>
          <a:xfrm>
            <a:off x="748855" y="2243507"/>
            <a:ext cx="452798" cy="449473"/>
            <a:chOff x="-21322300" y="3693325"/>
            <a:chExt cx="306400" cy="304150"/>
          </a:xfrm>
        </p:grpSpPr>
        <p:sp>
          <p:nvSpPr>
            <p:cNvPr id="7680" name="Google Shape;7680;p7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0"/>
          <p:cNvGrpSpPr/>
          <p:nvPr/>
        </p:nvGrpSpPr>
        <p:grpSpPr>
          <a:xfrm>
            <a:off x="748263" y="2810244"/>
            <a:ext cx="453980" cy="422540"/>
            <a:chOff x="-21322300" y="4077125"/>
            <a:chExt cx="307200" cy="285925"/>
          </a:xfrm>
        </p:grpSpPr>
        <p:sp>
          <p:nvSpPr>
            <p:cNvPr id="7685" name="Google Shape;7685;p7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70"/>
          <p:cNvGrpSpPr/>
          <p:nvPr/>
        </p:nvGrpSpPr>
        <p:grpSpPr>
          <a:xfrm>
            <a:off x="3525440" y="1689128"/>
            <a:ext cx="451653" cy="450212"/>
            <a:chOff x="-19394200" y="3333800"/>
            <a:chExt cx="305625" cy="304650"/>
          </a:xfrm>
        </p:grpSpPr>
        <p:sp>
          <p:nvSpPr>
            <p:cNvPr id="7698" name="Google Shape;7698;p7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0"/>
          <p:cNvGrpSpPr/>
          <p:nvPr/>
        </p:nvGrpSpPr>
        <p:grpSpPr>
          <a:xfrm>
            <a:off x="3524276" y="2243580"/>
            <a:ext cx="453980" cy="449325"/>
            <a:chOff x="-19396575" y="3708500"/>
            <a:chExt cx="307200" cy="304050"/>
          </a:xfrm>
        </p:grpSpPr>
        <p:sp>
          <p:nvSpPr>
            <p:cNvPr id="7708" name="Google Shape;7708;p7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0"/>
          <p:cNvGrpSpPr/>
          <p:nvPr/>
        </p:nvGrpSpPr>
        <p:grpSpPr>
          <a:xfrm>
            <a:off x="3518457" y="2796461"/>
            <a:ext cx="465618" cy="450101"/>
            <a:chOff x="-19394200" y="4084200"/>
            <a:chExt cx="315075" cy="304575"/>
          </a:xfrm>
        </p:grpSpPr>
        <p:sp>
          <p:nvSpPr>
            <p:cNvPr id="7712" name="Google Shape;7712;p7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70"/>
          <p:cNvGrpSpPr/>
          <p:nvPr/>
        </p:nvGrpSpPr>
        <p:grpSpPr>
          <a:xfrm>
            <a:off x="6324167" y="1689001"/>
            <a:ext cx="400447" cy="450470"/>
            <a:chOff x="-17526750" y="3309200"/>
            <a:chExt cx="270975" cy="304825"/>
          </a:xfrm>
        </p:grpSpPr>
        <p:sp>
          <p:nvSpPr>
            <p:cNvPr id="7719" name="Google Shape;7719;p7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0"/>
          <p:cNvGrpSpPr/>
          <p:nvPr/>
        </p:nvGrpSpPr>
        <p:grpSpPr>
          <a:xfrm>
            <a:off x="6300319" y="2244173"/>
            <a:ext cx="448143" cy="448143"/>
            <a:chOff x="-17542500" y="3684100"/>
            <a:chExt cx="303250" cy="303250"/>
          </a:xfrm>
        </p:grpSpPr>
        <p:sp>
          <p:nvSpPr>
            <p:cNvPr id="7725" name="Google Shape;7725;p7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0"/>
          <p:cNvGrpSpPr/>
          <p:nvPr/>
        </p:nvGrpSpPr>
        <p:grpSpPr>
          <a:xfrm>
            <a:off x="6299728" y="2810817"/>
            <a:ext cx="449325" cy="421395"/>
            <a:chOff x="-17542500" y="4068450"/>
            <a:chExt cx="304050" cy="285150"/>
          </a:xfrm>
        </p:grpSpPr>
        <p:sp>
          <p:nvSpPr>
            <p:cNvPr id="7733" name="Google Shape;7733;p7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0"/>
          <p:cNvGrpSpPr/>
          <p:nvPr/>
        </p:nvGrpSpPr>
        <p:grpSpPr>
          <a:xfrm>
            <a:off x="3530150" y="3342211"/>
            <a:ext cx="343404" cy="449325"/>
            <a:chOff x="-15652200" y="3335975"/>
            <a:chExt cx="232375" cy="304050"/>
          </a:xfrm>
        </p:grpSpPr>
        <p:sp>
          <p:nvSpPr>
            <p:cNvPr id="7740" name="Google Shape;7740;p7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0"/>
          <p:cNvGrpSpPr/>
          <p:nvPr/>
        </p:nvGrpSpPr>
        <p:grpSpPr>
          <a:xfrm>
            <a:off x="1303491" y="1689573"/>
            <a:ext cx="450470" cy="449325"/>
            <a:chOff x="-20946600" y="3317850"/>
            <a:chExt cx="304825" cy="304050"/>
          </a:xfrm>
        </p:grpSpPr>
        <p:sp>
          <p:nvSpPr>
            <p:cNvPr id="7750" name="Google Shape;7750;p7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0"/>
          <p:cNvGrpSpPr/>
          <p:nvPr/>
        </p:nvGrpSpPr>
        <p:grpSpPr>
          <a:xfrm>
            <a:off x="1304064" y="2243729"/>
            <a:ext cx="449325" cy="449030"/>
            <a:chOff x="-20945825" y="3692175"/>
            <a:chExt cx="304050" cy="303850"/>
          </a:xfrm>
        </p:grpSpPr>
        <p:sp>
          <p:nvSpPr>
            <p:cNvPr id="7754" name="Google Shape;7754;p7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0"/>
          <p:cNvGrpSpPr/>
          <p:nvPr/>
        </p:nvGrpSpPr>
        <p:grpSpPr>
          <a:xfrm>
            <a:off x="1329667" y="2797442"/>
            <a:ext cx="398119" cy="448143"/>
            <a:chOff x="-20930075" y="4066100"/>
            <a:chExt cx="269400" cy="303250"/>
          </a:xfrm>
        </p:grpSpPr>
        <p:sp>
          <p:nvSpPr>
            <p:cNvPr id="7759" name="Google Shape;7759;p7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0"/>
          <p:cNvGrpSpPr/>
          <p:nvPr/>
        </p:nvGrpSpPr>
        <p:grpSpPr>
          <a:xfrm>
            <a:off x="4110888" y="1689848"/>
            <a:ext cx="372516" cy="448771"/>
            <a:chOff x="-18994100" y="3334775"/>
            <a:chExt cx="252075" cy="303675"/>
          </a:xfrm>
        </p:grpSpPr>
        <p:sp>
          <p:nvSpPr>
            <p:cNvPr id="7762" name="Google Shape;7762;p7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0"/>
          <p:cNvGrpSpPr/>
          <p:nvPr/>
        </p:nvGrpSpPr>
        <p:grpSpPr>
          <a:xfrm>
            <a:off x="4125445" y="2244743"/>
            <a:ext cx="343404" cy="446998"/>
            <a:chOff x="-18983850" y="3710075"/>
            <a:chExt cx="232375" cy="302475"/>
          </a:xfrm>
        </p:grpSpPr>
        <p:sp>
          <p:nvSpPr>
            <p:cNvPr id="7767" name="Google Shape;7767;p7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0"/>
          <p:cNvGrpSpPr/>
          <p:nvPr/>
        </p:nvGrpSpPr>
        <p:grpSpPr>
          <a:xfrm>
            <a:off x="4071911" y="2797422"/>
            <a:ext cx="450470" cy="448180"/>
            <a:chOff x="-19020075" y="4084200"/>
            <a:chExt cx="304825" cy="303275"/>
          </a:xfrm>
        </p:grpSpPr>
        <p:sp>
          <p:nvSpPr>
            <p:cNvPr id="7772" name="Google Shape;7772;p7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0"/>
          <p:cNvGrpSpPr/>
          <p:nvPr/>
        </p:nvGrpSpPr>
        <p:grpSpPr>
          <a:xfrm>
            <a:off x="6889176" y="1689001"/>
            <a:ext cx="396937" cy="450470"/>
            <a:chOff x="-17149475" y="3309200"/>
            <a:chExt cx="268600" cy="304825"/>
          </a:xfrm>
        </p:grpSpPr>
        <p:sp>
          <p:nvSpPr>
            <p:cNvPr id="7782" name="Google Shape;7782;p7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0"/>
          <p:cNvGrpSpPr/>
          <p:nvPr/>
        </p:nvGrpSpPr>
        <p:grpSpPr>
          <a:xfrm>
            <a:off x="6862982" y="2258120"/>
            <a:ext cx="449325" cy="420249"/>
            <a:chOff x="-17168375" y="3692750"/>
            <a:chExt cx="304050" cy="284375"/>
          </a:xfrm>
        </p:grpSpPr>
        <p:sp>
          <p:nvSpPr>
            <p:cNvPr id="7785" name="Google Shape;7785;p7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0"/>
          <p:cNvGrpSpPr/>
          <p:nvPr/>
        </p:nvGrpSpPr>
        <p:grpSpPr>
          <a:xfrm>
            <a:off x="6859491" y="2796852"/>
            <a:ext cx="456308" cy="449325"/>
            <a:chOff x="-17170750" y="4058800"/>
            <a:chExt cx="308775" cy="304050"/>
          </a:xfrm>
        </p:grpSpPr>
        <p:sp>
          <p:nvSpPr>
            <p:cNvPr id="7793" name="Google Shape;7793;p7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0"/>
          <p:cNvGrpSpPr/>
          <p:nvPr/>
        </p:nvGrpSpPr>
        <p:grpSpPr>
          <a:xfrm>
            <a:off x="5721388" y="3343358"/>
            <a:ext cx="450470" cy="446998"/>
            <a:chOff x="-15688425" y="3707725"/>
            <a:chExt cx="304825" cy="302475"/>
          </a:xfrm>
        </p:grpSpPr>
        <p:sp>
          <p:nvSpPr>
            <p:cNvPr id="7811" name="Google Shape;7811;p7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70"/>
          <p:cNvGrpSpPr/>
          <p:nvPr/>
        </p:nvGrpSpPr>
        <p:grpSpPr>
          <a:xfrm>
            <a:off x="1865544" y="1690441"/>
            <a:ext cx="451653" cy="447589"/>
            <a:chOff x="-20572500" y="3319025"/>
            <a:chExt cx="305625" cy="302875"/>
          </a:xfrm>
        </p:grpSpPr>
        <p:sp>
          <p:nvSpPr>
            <p:cNvPr id="7818" name="Google Shape;7818;p7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0"/>
          <p:cNvGrpSpPr/>
          <p:nvPr/>
        </p:nvGrpSpPr>
        <p:grpSpPr>
          <a:xfrm>
            <a:off x="1866708" y="2305410"/>
            <a:ext cx="449325" cy="325670"/>
            <a:chOff x="-20571700" y="3722875"/>
            <a:chExt cx="304050" cy="220375"/>
          </a:xfrm>
        </p:grpSpPr>
        <p:sp>
          <p:nvSpPr>
            <p:cNvPr id="7821" name="Google Shape;7821;p7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0"/>
          <p:cNvGrpSpPr/>
          <p:nvPr/>
        </p:nvGrpSpPr>
        <p:grpSpPr>
          <a:xfrm>
            <a:off x="1866135" y="2796278"/>
            <a:ext cx="450470" cy="450470"/>
            <a:chOff x="-20571700" y="4066875"/>
            <a:chExt cx="304825" cy="304825"/>
          </a:xfrm>
        </p:grpSpPr>
        <p:sp>
          <p:nvSpPr>
            <p:cNvPr id="7829" name="Google Shape;7829;p7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0"/>
          <p:cNvGrpSpPr/>
          <p:nvPr/>
        </p:nvGrpSpPr>
        <p:grpSpPr>
          <a:xfrm>
            <a:off x="4632837" y="1688259"/>
            <a:ext cx="453980" cy="451948"/>
            <a:chOff x="-18645175" y="3334200"/>
            <a:chExt cx="307200" cy="305825"/>
          </a:xfrm>
        </p:grpSpPr>
        <p:sp>
          <p:nvSpPr>
            <p:cNvPr id="7836" name="Google Shape;7836;p7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70"/>
          <p:cNvGrpSpPr/>
          <p:nvPr/>
        </p:nvGrpSpPr>
        <p:grpSpPr>
          <a:xfrm>
            <a:off x="4633429" y="2242989"/>
            <a:ext cx="452798" cy="450507"/>
            <a:chOff x="-18645175" y="3708500"/>
            <a:chExt cx="306400" cy="304850"/>
          </a:xfrm>
        </p:grpSpPr>
        <p:sp>
          <p:nvSpPr>
            <p:cNvPr id="7842" name="Google Shape;7842;p7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0"/>
          <p:cNvGrpSpPr/>
          <p:nvPr/>
        </p:nvGrpSpPr>
        <p:grpSpPr>
          <a:xfrm>
            <a:off x="4631101" y="2795630"/>
            <a:ext cx="457453" cy="451763"/>
            <a:chOff x="-18647525" y="4082625"/>
            <a:chExt cx="309550" cy="305700"/>
          </a:xfrm>
        </p:grpSpPr>
        <p:sp>
          <p:nvSpPr>
            <p:cNvPr id="7850" name="Google Shape;7850;p7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0"/>
          <p:cNvGrpSpPr/>
          <p:nvPr/>
        </p:nvGrpSpPr>
        <p:grpSpPr>
          <a:xfrm>
            <a:off x="7441485" y="1689592"/>
            <a:ext cx="395755" cy="449288"/>
            <a:chOff x="-16775350" y="3309200"/>
            <a:chExt cx="267800" cy="304025"/>
          </a:xfrm>
        </p:grpSpPr>
        <p:sp>
          <p:nvSpPr>
            <p:cNvPr id="7855" name="Google Shape;7855;p7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0"/>
          <p:cNvGrpSpPr/>
          <p:nvPr/>
        </p:nvGrpSpPr>
        <p:grpSpPr>
          <a:xfrm>
            <a:off x="7441485" y="2241827"/>
            <a:ext cx="395755" cy="452835"/>
            <a:chOff x="-16775350" y="3683300"/>
            <a:chExt cx="267800" cy="306425"/>
          </a:xfrm>
        </p:grpSpPr>
        <p:sp>
          <p:nvSpPr>
            <p:cNvPr id="7859" name="Google Shape;7859;p7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0"/>
          <p:cNvGrpSpPr/>
          <p:nvPr/>
        </p:nvGrpSpPr>
        <p:grpSpPr>
          <a:xfrm>
            <a:off x="7413536" y="2796870"/>
            <a:ext cx="451653" cy="449288"/>
            <a:chOff x="-16794250" y="4058225"/>
            <a:chExt cx="305625" cy="304025"/>
          </a:xfrm>
        </p:grpSpPr>
        <p:sp>
          <p:nvSpPr>
            <p:cNvPr id="7863" name="Google Shape;7863;p7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2" name="Google Shape;7872;p7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3" name="Google Shape;7873;p70"/>
          <p:cNvGrpSpPr/>
          <p:nvPr/>
        </p:nvGrpSpPr>
        <p:grpSpPr>
          <a:xfrm>
            <a:off x="2414953" y="1689573"/>
            <a:ext cx="457453" cy="449325"/>
            <a:chOff x="-20199150" y="3317850"/>
            <a:chExt cx="309550" cy="304050"/>
          </a:xfrm>
        </p:grpSpPr>
        <p:sp>
          <p:nvSpPr>
            <p:cNvPr id="7874" name="Google Shape;7874;p7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0"/>
          <p:cNvGrpSpPr/>
          <p:nvPr/>
        </p:nvGrpSpPr>
        <p:grpSpPr>
          <a:xfrm>
            <a:off x="2417281" y="2242861"/>
            <a:ext cx="452798" cy="450766"/>
            <a:chOff x="-20199150" y="3693150"/>
            <a:chExt cx="306400" cy="305025"/>
          </a:xfrm>
        </p:grpSpPr>
        <p:sp>
          <p:nvSpPr>
            <p:cNvPr id="7882" name="Google Shape;7882;p7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0"/>
          <p:cNvGrpSpPr/>
          <p:nvPr/>
        </p:nvGrpSpPr>
        <p:grpSpPr>
          <a:xfrm>
            <a:off x="2417854" y="2795687"/>
            <a:ext cx="451653" cy="451653"/>
            <a:chOff x="-20197575" y="4066875"/>
            <a:chExt cx="305625" cy="305625"/>
          </a:xfrm>
        </p:grpSpPr>
        <p:sp>
          <p:nvSpPr>
            <p:cNvPr id="7889" name="Google Shape;7889;p7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70"/>
          <p:cNvGrpSpPr/>
          <p:nvPr/>
        </p:nvGrpSpPr>
        <p:grpSpPr>
          <a:xfrm>
            <a:off x="5200071" y="1687520"/>
            <a:ext cx="449325" cy="453426"/>
            <a:chOff x="-18271050" y="3333200"/>
            <a:chExt cx="304050" cy="306825"/>
          </a:xfrm>
        </p:grpSpPr>
        <p:sp>
          <p:nvSpPr>
            <p:cNvPr id="7898" name="Google Shape;7898;p7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0"/>
          <p:cNvGrpSpPr/>
          <p:nvPr/>
        </p:nvGrpSpPr>
        <p:grpSpPr>
          <a:xfrm>
            <a:off x="5200644" y="2244171"/>
            <a:ext cx="448180" cy="448143"/>
            <a:chOff x="-18270275" y="3710875"/>
            <a:chExt cx="303275" cy="303250"/>
          </a:xfrm>
        </p:grpSpPr>
        <p:sp>
          <p:nvSpPr>
            <p:cNvPr id="7904" name="Google Shape;7904;p7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70"/>
          <p:cNvGrpSpPr/>
          <p:nvPr/>
        </p:nvGrpSpPr>
        <p:grpSpPr>
          <a:xfrm>
            <a:off x="5254196" y="2797422"/>
            <a:ext cx="341076" cy="448180"/>
            <a:chOff x="-18234025" y="4084200"/>
            <a:chExt cx="230800" cy="303275"/>
          </a:xfrm>
        </p:grpSpPr>
        <p:sp>
          <p:nvSpPr>
            <p:cNvPr id="7911" name="Google Shape;7911;p7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0"/>
          <p:cNvGrpSpPr/>
          <p:nvPr/>
        </p:nvGrpSpPr>
        <p:grpSpPr>
          <a:xfrm>
            <a:off x="2366751" y="3341641"/>
            <a:ext cx="449325" cy="450470"/>
            <a:chOff x="-16419350" y="3308400"/>
            <a:chExt cx="304050" cy="304825"/>
          </a:xfrm>
        </p:grpSpPr>
        <p:sp>
          <p:nvSpPr>
            <p:cNvPr id="7915" name="Google Shape;7915;p7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0"/>
          <p:cNvGrpSpPr/>
          <p:nvPr/>
        </p:nvGrpSpPr>
        <p:grpSpPr>
          <a:xfrm>
            <a:off x="4638306" y="3340423"/>
            <a:ext cx="395755" cy="452872"/>
            <a:chOff x="-16401225" y="3683275"/>
            <a:chExt cx="267800" cy="306450"/>
          </a:xfrm>
        </p:grpSpPr>
        <p:sp>
          <p:nvSpPr>
            <p:cNvPr id="7923" name="Google Shape;7923;p7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0"/>
          <p:cNvGrpSpPr/>
          <p:nvPr/>
        </p:nvGrpSpPr>
        <p:grpSpPr>
          <a:xfrm>
            <a:off x="8003755" y="2797062"/>
            <a:ext cx="450470" cy="448180"/>
            <a:chOff x="-16419350" y="4058200"/>
            <a:chExt cx="304825" cy="303275"/>
          </a:xfrm>
        </p:grpSpPr>
        <p:sp>
          <p:nvSpPr>
            <p:cNvPr id="7931" name="Google Shape;7931;p7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0"/>
          <p:cNvGrpSpPr/>
          <p:nvPr/>
        </p:nvGrpSpPr>
        <p:grpSpPr>
          <a:xfrm>
            <a:off x="4030643" y="3343080"/>
            <a:ext cx="450507" cy="447589"/>
            <a:chOff x="-15296200" y="3326900"/>
            <a:chExt cx="304850" cy="302875"/>
          </a:xfrm>
        </p:grpSpPr>
        <p:sp>
          <p:nvSpPr>
            <p:cNvPr id="7939" name="Google Shape;7939;p7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0"/>
          <p:cNvGrpSpPr/>
          <p:nvPr/>
        </p:nvGrpSpPr>
        <p:grpSpPr>
          <a:xfrm>
            <a:off x="2946296" y="1706881"/>
            <a:ext cx="486566" cy="414708"/>
            <a:chOff x="-19835275" y="3330250"/>
            <a:chExt cx="329250" cy="280625"/>
          </a:xfrm>
        </p:grpSpPr>
        <p:sp>
          <p:nvSpPr>
            <p:cNvPr id="7945" name="Google Shape;7945;p7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0"/>
          <p:cNvGrpSpPr/>
          <p:nvPr/>
        </p:nvGrpSpPr>
        <p:grpSpPr>
          <a:xfrm>
            <a:off x="2964325" y="2243470"/>
            <a:ext cx="450507" cy="449547"/>
            <a:chOff x="-19822675" y="3692750"/>
            <a:chExt cx="304850" cy="304200"/>
          </a:xfrm>
        </p:grpSpPr>
        <p:sp>
          <p:nvSpPr>
            <p:cNvPr id="7949" name="Google Shape;7949;p7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0"/>
          <p:cNvGrpSpPr/>
          <p:nvPr/>
        </p:nvGrpSpPr>
        <p:grpSpPr>
          <a:xfrm>
            <a:off x="2964916" y="2796278"/>
            <a:ext cx="449325" cy="450470"/>
            <a:chOff x="-19822675" y="4066875"/>
            <a:chExt cx="304050" cy="304825"/>
          </a:xfrm>
        </p:grpSpPr>
        <p:sp>
          <p:nvSpPr>
            <p:cNvPr id="7955" name="Google Shape;7955;p7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0"/>
          <p:cNvGrpSpPr/>
          <p:nvPr/>
        </p:nvGrpSpPr>
        <p:grpSpPr>
          <a:xfrm>
            <a:off x="5773985" y="1689571"/>
            <a:ext cx="399302" cy="449325"/>
            <a:chOff x="-17878825" y="3334400"/>
            <a:chExt cx="270200" cy="304050"/>
          </a:xfrm>
        </p:grpSpPr>
        <p:sp>
          <p:nvSpPr>
            <p:cNvPr id="7962" name="Google Shape;7962;p7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0"/>
          <p:cNvGrpSpPr/>
          <p:nvPr/>
        </p:nvGrpSpPr>
        <p:grpSpPr>
          <a:xfrm>
            <a:off x="5747809" y="2242416"/>
            <a:ext cx="451653" cy="451653"/>
            <a:chOff x="-17896150" y="3709300"/>
            <a:chExt cx="305625" cy="305625"/>
          </a:xfrm>
        </p:grpSpPr>
        <p:sp>
          <p:nvSpPr>
            <p:cNvPr id="7970" name="Google Shape;7970;p7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0"/>
          <p:cNvGrpSpPr/>
          <p:nvPr/>
        </p:nvGrpSpPr>
        <p:grpSpPr>
          <a:xfrm>
            <a:off x="5775740" y="2795686"/>
            <a:ext cx="395792" cy="451653"/>
            <a:chOff x="-17878025" y="4082625"/>
            <a:chExt cx="267825" cy="305625"/>
          </a:xfrm>
        </p:grpSpPr>
        <p:sp>
          <p:nvSpPr>
            <p:cNvPr id="7975" name="Google Shape;7975;p7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0"/>
          <p:cNvGrpSpPr/>
          <p:nvPr/>
        </p:nvGrpSpPr>
        <p:grpSpPr>
          <a:xfrm>
            <a:off x="2919632" y="3355015"/>
            <a:ext cx="450507" cy="423722"/>
            <a:chOff x="-16044450" y="3317850"/>
            <a:chExt cx="304850" cy="286725"/>
          </a:xfrm>
        </p:grpSpPr>
        <p:sp>
          <p:nvSpPr>
            <p:cNvPr id="7983" name="Google Shape;7983;p7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7" name="Google Shape;7987;p7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8" name="Google Shape;7988;p70"/>
          <p:cNvGrpSpPr/>
          <p:nvPr/>
        </p:nvGrpSpPr>
        <p:grpSpPr>
          <a:xfrm>
            <a:off x="8042149" y="2243724"/>
            <a:ext cx="373662" cy="449030"/>
            <a:chOff x="-16018450" y="4058400"/>
            <a:chExt cx="252850" cy="303850"/>
          </a:xfrm>
        </p:grpSpPr>
        <p:sp>
          <p:nvSpPr>
            <p:cNvPr id="7989" name="Google Shape;7989;p7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3" name="Google Shape;7993;p7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997"/>
        <p:cNvGrpSpPr/>
        <p:nvPr/>
      </p:nvGrpSpPr>
      <p:grpSpPr>
        <a:xfrm>
          <a:off x="0" y="0"/>
          <a:ext cx="0" cy="0"/>
          <a:chOff x="0" y="0"/>
          <a:chExt cx="0" cy="0"/>
        </a:xfrm>
      </p:grpSpPr>
      <p:sp>
        <p:nvSpPr>
          <p:cNvPr id="7998" name="Google Shape;7998;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7999" name="Google Shape;7999;p71"/>
          <p:cNvGrpSpPr/>
          <p:nvPr/>
        </p:nvGrpSpPr>
        <p:grpSpPr>
          <a:xfrm>
            <a:off x="845901" y="1689241"/>
            <a:ext cx="442337" cy="419623"/>
            <a:chOff x="-6696925" y="3272575"/>
            <a:chExt cx="307200" cy="291425"/>
          </a:xfrm>
        </p:grpSpPr>
        <p:sp>
          <p:nvSpPr>
            <p:cNvPr id="8000" name="Google Shape;8000;p7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1"/>
          <p:cNvGrpSpPr/>
          <p:nvPr/>
        </p:nvGrpSpPr>
        <p:grpSpPr>
          <a:xfrm>
            <a:off x="845884" y="2204636"/>
            <a:ext cx="442373" cy="420775"/>
            <a:chOff x="-6690625" y="3631325"/>
            <a:chExt cx="307225" cy="292225"/>
          </a:xfrm>
        </p:grpSpPr>
        <p:sp>
          <p:nvSpPr>
            <p:cNvPr id="8003" name="Google Shape;8003;p7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1"/>
          <p:cNvGrpSpPr/>
          <p:nvPr/>
        </p:nvGrpSpPr>
        <p:grpSpPr>
          <a:xfrm>
            <a:off x="868005" y="2756972"/>
            <a:ext cx="421927" cy="419371"/>
            <a:chOff x="-6689825" y="3992050"/>
            <a:chExt cx="293025" cy="291250"/>
          </a:xfrm>
        </p:grpSpPr>
        <p:sp>
          <p:nvSpPr>
            <p:cNvPr id="8009" name="Google Shape;8009;p7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1" name="Google Shape;8021;p7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2" name="Google Shape;8022;p71"/>
          <p:cNvGrpSpPr/>
          <p:nvPr/>
        </p:nvGrpSpPr>
        <p:grpSpPr>
          <a:xfrm>
            <a:off x="3551317" y="2205192"/>
            <a:ext cx="423043" cy="419659"/>
            <a:chOff x="-4837325" y="3612425"/>
            <a:chExt cx="293800" cy="291450"/>
          </a:xfrm>
        </p:grpSpPr>
        <p:sp>
          <p:nvSpPr>
            <p:cNvPr id="8023" name="Google Shape;8023;p7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1"/>
          <p:cNvGrpSpPr/>
          <p:nvPr/>
        </p:nvGrpSpPr>
        <p:grpSpPr>
          <a:xfrm>
            <a:off x="3564349" y="2756826"/>
            <a:ext cx="420775" cy="419659"/>
            <a:chOff x="-4837325" y="3971575"/>
            <a:chExt cx="292225" cy="291450"/>
          </a:xfrm>
        </p:grpSpPr>
        <p:sp>
          <p:nvSpPr>
            <p:cNvPr id="8027" name="Google Shape;8027;p7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71"/>
          <p:cNvGrpSpPr/>
          <p:nvPr/>
        </p:nvGrpSpPr>
        <p:grpSpPr>
          <a:xfrm>
            <a:off x="6256364" y="1714185"/>
            <a:ext cx="430998" cy="369730"/>
            <a:chOff x="-3037625" y="3254850"/>
            <a:chExt cx="299325" cy="256775"/>
          </a:xfrm>
        </p:grpSpPr>
        <p:sp>
          <p:nvSpPr>
            <p:cNvPr id="8034" name="Google Shape;8034;p7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71"/>
          <p:cNvGrpSpPr/>
          <p:nvPr/>
        </p:nvGrpSpPr>
        <p:grpSpPr>
          <a:xfrm>
            <a:off x="6260324" y="2204615"/>
            <a:ext cx="423079" cy="420811"/>
            <a:chOff x="-3031325" y="3597450"/>
            <a:chExt cx="293825" cy="292250"/>
          </a:xfrm>
        </p:grpSpPr>
        <p:sp>
          <p:nvSpPr>
            <p:cNvPr id="8039" name="Google Shape;8039;p7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1"/>
          <p:cNvGrpSpPr/>
          <p:nvPr/>
        </p:nvGrpSpPr>
        <p:grpSpPr>
          <a:xfrm>
            <a:off x="6272798" y="2781214"/>
            <a:ext cx="421927" cy="370882"/>
            <a:chOff x="-3030525" y="3973150"/>
            <a:chExt cx="293025" cy="257575"/>
          </a:xfrm>
        </p:grpSpPr>
        <p:sp>
          <p:nvSpPr>
            <p:cNvPr id="8044" name="Google Shape;8044;p7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1"/>
          <p:cNvGrpSpPr/>
          <p:nvPr/>
        </p:nvGrpSpPr>
        <p:grpSpPr>
          <a:xfrm>
            <a:off x="1374391" y="3369426"/>
            <a:ext cx="421927" cy="297195"/>
            <a:chOff x="-1199300" y="3279250"/>
            <a:chExt cx="293025" cy="206400"/>
          </a:xfrm>
        </p:grpSpPr>
        <p:sp>
          <p:nvSpPr>
            <p:cNvPr id="8047" name="Google Shape;8047;p7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1"/>
          <p:cNvGrpSpPr/>
          <p:nvPr/>
        </p:nvGrpSpPr>
        <p:grpSpPr>
          <a:xfrm>
            <a:off x="1381477" y="1688773"/>
            <a:ext cx="444605" cy="420559"/>
            <a:chOff x="-6338550" y="3272950"/>
            <a:chExt cx="308775" cy="292075"/>
          </a:xfrm>
        </p:grpSpPr>
        <p:sp>
          <p:nvSpPr>
            <p:cNvPr id="8052" name="Google Shape;8052;p7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1"/>
          <p:cNvGrpSpPr/>
          <p:nvPr/>
        </p:nvGrpSpPr>
        <p:grpSpPr>
          <a:xfrm>
            <a:off x="1392817" y="2205194"/>
            <a:ext cx="421927" cy="419659"/>
            <a:chOff x="-6329100" y="3632100"/>
            <a:chExt cx="293025" cy="291450"/>
          </a:xfrm>
        </p:grpSpPr>
        <p:sp>
          <p:nvSpPr>
            <p:cNvPr id="8056" name="Google Shape;8056;p7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1"/>
          <p:cNvGrpSpPr/>
          <p:nvPr/>
        </p:nvGrpSpPr>
        <p:grpSpPr>
          <a:xfrm>
            <a:off x="1405867" y="2756828"/>
            <a:ext cx="419623" cy="419659"/>
            <a:chOff x="-6329875" y="3992050"/>
            <a:chExt cx="291425" cy="291450"/>
          </a:xfrm>
        </p:grpSpPr>
        <p:sp>
          <p:nvSpPr>
            <p:cNvPr id="8060" name="Google Shape;8060;p7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1"/>
          <p:cNvGrpSpPr/>
          <p:nvPr/>
        </p:nvGrpSpPr>
        <p:grpSpPr>
          <a:xfrm>
            <a:off x="4092004" y="1687530"/>
            <a:ext cx="423079" cy="423043"/>
            <a:chOff x="-4478975" y="3251700"/>
            <a:chExt cx="293825" cy="293800"/>
          </a:xfrm>
        </p:grpSpPr>
        <p:sp>
          <p:nvSpPr>
            <p:cNvPr id="8065" name="Google Shape;8065;p7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1"/>
          <p:cNvGrpSpPr/>
          <p:nvPr/>
        </p:nvGrpSpPr>
        <p:grpSpPr>
          <a:xfrm>
            <a:off x="4092004" y="2205192"/>
            <a:ext cx="423079" cy="419659"/>
            <a:chOff x="-4475825" y="3612425"/>
            <a:chExt cx="293825" cy="291450"/>
          </a:xfrm>
        </p:grpSpPr>
        <p:sp>
          <p:nvSpPr>
            <p:cNvPr id="8069" name="Google Shape;8069;p7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71"/>
          <p:cNvGrpSpPr/>
          <p:nvPr/>
        </p:nvGrpSpPr>
        <p:grpSpPr>
          <a:xfrm>
            <a:off x="4101077" y="2756844"/>
            <a:ext cx="428730" cy="419623"/>
            <a:chOff x="-4480550" y="3970800"/>
            <a:chExt cx="297750" cy="291425"/>
          </a:xfrm>
        </p:grpSpPr>
        <p:sp>
          <p:nvSpPr>
            <p:cNvPr id="8073" name="Google Shape;8073;p7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71"/>
          <p:cNvGrpSpPr/>
          <p:nvPr/>
        </p:nvGrpSpPr>
        <p:grpSpPr>
          <a:xfrm>
            <a:off x="6804910" y="1689221"/>
            <a:ext cx="415123" cy="419659"/>
            <a:chOff x="-2668225" y="3239075"/>
            <a:chExt cx="288300" cy="291450"/>
          </a:xfrm>
        </p:grpSpPr>
        <p:sp>
          <p:nvSpPr>
            <p:cNvPr id="8076" name="Google Shape;8076;p7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1"/>
          <p:cNvGrpSpPr/>
          <p:nvPr/>
        </p:nvGrpSpPr>
        <p:grpSpPr>
          <a:xfrm>
            <a:off x="6802066" y="2205191"/>
            <a:ext cx="420811" cy="419659"/>
            <a:chOff x="-2671375" y="3597450"/>
            <a:chExt cx="292250" cy="291450"/>
          </a:xfrm>
        </p:grpSpPr>
        <p:sp>
          <p:nvSpPr>
            <p:cNvPr id="8082" name="Google Shape;8082;p7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1"/>
          <p:cNvGrpSpPr/>
          <p:nvPr/>
        </p:nvGrpSpPr>
        <p:grpSpPr>
          <a:xfrm>
            <a:off x="6812849" y="2755691"/>
            <a:ext cx="423043" cy="421927"/>
            <a:chOff x="-2670575" y="3956600"/>
            <a:chExt cx="293800" cy="293025"/>
          </a:xfrm>
        </p:grpSpPr>
        <p:sp>
          <p:nvSpPr>
            <p:cNvPr id="8085" name="Google Shape;8085;p7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71"/>
          <p:cNvGrpSpPr/>
          <p:nvPr/>
        </p:nvGrpSpPr>
        <p:grpSpPr>
          <a:xfrm>
            <a:off x="3070370" y="3311947"/>
            <a:ext cx="426462" cy="418363"/>
            <a:chOff x="-1183550" y="3586525"/>
            <a:chExt cx="296175" cy="290550"/>
          </a:xfrm>
        </p:grpSpPr>
        <p:sp>
          <p:nvSpPr>
            <p:cNvPr id="8090" name="Google Shape;8090;p7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71"/>
          <p:cNvGrpSpPr/>
          <p:nvPr/>
        </p:nvGrpSpPr>
        <p:grpSpPr>
          <a:xfrm>
            <a:off x="1933980" y="1689799"/>
            <a:ext cx="420811" cy="418507"/>
            <a:chOff x="-5971525" y="3273750"/>
            <a:chExt cx="292250" cy="290650"/>
          </a:xfrm>
        </p:grpSpPr>
        <p:sp>
          <p:nvSpPr>
            <p:cNvPr id="8100" name="Google Shape;8100;p7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1"/>
          <p:cNvGrpSpPr/>
          <p:nvPr/>
        </p:nvGrpSpPr>
        <p:grpSpPr>
          <a:xfrm>
            <a:off x="1928310" y="2203826"/>
            <a:ext cx="432150" cy="422395"/>
            <a:chOff x="-5974675" y="3632100"/>
            <a:chExt cx="300125" cy="293350"/>
          </a:xfrm>
        </p:grpSpPr>
        <p:sp>
          <p:nvSpPr>
            <p:cNvPr id="8103" name="Google Shape;8103;p7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1"/>
          <p:cNvGrpSpPr/>
          <p:nvPr/>
        </p:nvGrpSpPr>
        <p:grpSpPr>
          <a:xfrm>
            <a:off x="1958351" y="2755694"/>
            <a:ext cx="395865" cy="421927"/>
            <a:chOff x="-5971525" y="3990475"/>
            <a:chExt cx="274925" cy="293025"/>
          </a:xfrm>
        </p:grpSpPr>
        <p:sp>
          <p:nvSpPr>
            <p:cNvPr id="8107" name="Google Shape;8107;p7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1"/>
          <p:cNvGrpSpPr/>
          <p:nvPr/>
        </p:nvGrpSpPr>
        <p:grpSpPr>
          <a:xfrm>
            <a:off x="4631558" y="1689798"/>
            <a:ext cx="420775" cy="418507"/>
            <a:chOff x="-4118225" y="3253275"/>
            <a:chExt cx="292225" cy="290650"/>
          </a:xfrm>
        </p:grpSpPr>
        <p:sp>
          <p:nvSpPr>
            <p:cNvPr id="8112" name="Google Shape;8112;p7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1"/>
          <p:cNvGrpSpPr/>
          <p:nvPr/>
        </p:nvGrpSpPr>
        <p:grpSpPr>
          <a:xfrm>
            <a:off x="4682008" y="2204922"/>
            <a:ext cx="319874" cy="420199"/>
            <a:chOff x="-4082800" y="3612425"/>
            <a:chExt cx="222150" cy="291825"/>
          </a:xfrm>
        </p:grpSpPr>
        <p:sp>
          <p:nvSpPr>
            <p:cNvPr id="8115" name="Google Shape;8115;p7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1"/>
          <p:cNvGrpSpPr/>
          <p:nvPr/>
        </p:nvGrpSpPr>
        <p:grpSpPr>
          <a:xfrm>
            <a:off x="4643456" y="2769876"/>
            <a:ext cx="420775" cy="393561"/>
            <a:chOff x="-4118225" y="3990475"/>
            <a:chExt cx="292225" cy="273325"/>
          </a:xfrm>
        </p:grpSpPr>
        <p:sp>
          <p:nvSpPr>
            <p:cNvPr id="8119" name="Google Shape;8119;p7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71"/>
          <p:cNvGrpSpPr/>
          <p:nvPr/>
        </p:nvGrpSpPr>
        <p:grpSpPr>
          <a:xfrm>
            <a:off x="7354110" y="1688087"/>
            <a:ext cx="394713" cy="421927"/>
            <a:chOff x="-2312225" y="3238300"/>
            <a:chExt cx="274125" cy="293025"/>
          </a:xfrm>
        </p:grpSpPr>
        <p:sp>
          <p:nvSpPr>
            <p:cNvPr id="8124" name="Google Shape;8124;p7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1"/>
          <p:cNvGrpSpPr/>
          <p:nvPr/>
        </p:nvGrpSpPr>
        <p:grpSpPr>
          <a:xfrm>
            <a:off x="7341062" y="2153586"/>
            <a:ext cx="420811" cy="522864"/>
            <a:chOff x="-2310650" y="3525775"/>
            <a:chExt cx="292250" cy="363125"/>
          </a:xfrm>
        </p:grpSpPr>
        <p:sp>
          <p:nvSpPr>
            <p:cNvPr id="8127" name="Google Shape;8127;p7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71"/>
          <p:cNvGrpSpPr/>
          <p:nvPr/>
        </p:nvGrpSpPr>
        <p:grpSpPr>
          <a:xfrm>
            <a:off x="7351827" y="2756825"/>
            <a:ext cx="423079" cy="419659"/>
            <a:chOff x="-2310650" y="3958175"/>
            <a:chExt cx="293825" cy="291450"/>
          </a:xfrm>
        </p:grpSpPr>
        <p:sp>
          <p:nvSpPr>
            <p:cNvPr id="8132" name="Google Shape;8132;p7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1"/>
          <p:cNvGrpSpPr/>
          <p:nvPr/>
        </p:nvGrpSpPr>
        <p:grpSpPr>
          <a:xfrm>
            <a:off x="4718688" y="3308459"/>
            <a:ext cx="424159" cy="419659"/>
            <a:chOff x="-1182750" y="3962900"/>
            <a:chExt cx="294575" cy="291450"/>
          </a:xfrm>
        </p:grpSpPr>
        <p:sp>
          <p:nvSpPr>
            <p:cNvPr id="8135" name="Google Shape;8135;p7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1"/>
          <p:cNvGrpSpPr/>
          <p:nvPr/>
        </p:nvGrpSpPr>
        <p:grpSpPr>
          <a:xfrm>
            <a:off x="2471824" y="1689223"/>
            <a:ext cx="424195" cy="419659"/>
            <a:chOff x="-5611575" y="3272950"/>
            <a:chExt cx="294600" cy="291450"/>
          </a:xfrm>
        </p:grpSpPr>
        <p:sp>
          <p:nvSpPr>
            <p:cNvPr id="8143" name="Google Shape;8143;p7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1"/>
          <p:cNvGrpSpPr/>
          <p:nvPr/>
        </p:nvGrpSpPr>
        <p:grpSpPr>
          <a:xfrm>
            <a:off x="2471824" y="2205770"/>
            <a:ext cx="424195" cy="418507"/>
            <a:chOff x="-5613150" y="3632900"/>
            <a:chExt cx="294600" cy="290650"/>
          </a:xfrm>
        </p:grpSpPr>
        <p:sp>
          <p:nvSpPr>
            <p:cNvPr id="8149" name="Google Shape;8149;p7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1"/>
          <p:cNvGrpSpPr/>
          <p:nvPr/>
        </p:nvGrpSpPr>
        <p:grpSpPr>
          <a:xfrm>
            <a:off x="2483722" y="2756270"/>
            <a:ext cx="424195" cy="420775"/>
            <a:chOff x="-5613150" y="3991275"/>
            <a:chExt cx="294600" cy="292225"/>
          </a:xfrm>
        </p:grpSpPr>
        <p:sp>
          <p:nvSpPr>
            <p:cNvPr id="8152" name="Google Shape;8152;p7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1"/>
          <p:cNvGrpSpPr/>
          <p:nvPr/>
        </p:nvGrpSpPr>
        <p:grpSpPr>
          <a:xfrm>
            <a:off x="5155210" y="1689438"/>
            <a:ext cx="434634" cy="419227"/>
            <a:chOff x="-3768700" y="3253275"/>
            <a:chExt cx="301850" cy="291150"/>
          </a:xfrm>
        </p:grpSpPr>
        <p:sp>
          <p:nvSpPr>
            <p:cNvPr id="8162" name="Google Shape;8162;p7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1"/>
          <p:cNvGrpSpPr/>
          <p:nvPr/>
        </p:nvGrpSpPr>
        <p:grpSpPr>
          <a:xfrm>
            <a:off x="5159293" y="2217090"/>
            <a:ext cx="426462" cy="395865"/>
            <a:chOff x="-3808700" y="3628950"/>
            <a:chExt cx="296175" cy="274925"/>
          </a:xfrm>
        </p:grpSpPr>
        <p:sp>
          <p:nvSpPr>
            <p:cNvPr id="8166" name="Google Shape;8166;p7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71"/>
          <p:cNvGrpSpPr/>
          <p:nvPr/>
        </p:nvGrpSpPr>
        <p:grpSpPr>
          <a:xfrm>
            <a:off x="5224504" y="2756412"/>
            <a:ext cx="419443" cy="420487"/>
            <a:chOff x="-3771675" y="3971775"/>
            <a:chExt cx="291300" cy="292025"/>
          </a:xfrm>
        </p:grpSpPr>
        <p:sp>
          <p:nvSpPr>
            <p:cNvPr id="8170" name="Google Shape;8170;p7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71"/>
          <p:cNvGrpSpPr/>
          <p:nvPr/>
        </p:nvGrpSpPr>
        <p:grpSpPr>
          <a:xfrm>
            <a:off x="7885948" y="1716461"/>
            <a:ext cx="420271" cy="320774"/>
            <a:chOff x="-1951475" y="3273100"/>
            <a:chExt cx="291875" cy="222775"/>
          </a:xfrm>
        </p:grpSpPr>
        <p:sp>
          <p:nvSpPr>
            <p:cNvPr id="8176" name="Google Shape;8176;p7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71"/>
          <p:cNvGrpSpPr/>
          <p:nvPr/>
        </p:nvGrpSpPr>
        <p:grpSpPr>
          <a:xfrm>
            <a:off x="7883429" y="2205191"/>
            <a:ext cx="425310" cy="419659"/>
            <a:chOff x="-1951475" y="3597450"/>
            <a:chExt cx="295375" cy="291450"/>
          </a:xfrm>
        </p:grpSpPr>
        <p:sp>
          <p:nvSpPr>
            <p:cNvPr id="8180" name="Google Shape;8180;p7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71"/>
          <p:cNvGrpSpPr/>
          <p:nvPr/>
        </p:nvGrpSpPr>
        <p:grpSpPr>
          <a:xfrm>
            <a:off x="7885680" y="2756825"/>
            <a:ext cx="444605" cy="419659"/>
            <a:chOff x="-1960150" y="3956600"/>
            <a:chExt cx="308775" cy="291450"/>
          </a:xfrm>
        </p:grpSpPr>
        <p:sp>
          <p:nvSpPr>
            <p:cNvPr id="8185" name="Google Shape;8185;p7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71"/>
          <p:cNvGrpSpPr/>
          <p:nvPr/>
        </p:nvGrpSpPr>
        <p:grpSpPr>
          <a:xfrm>
            <a:off x="1939718" y="3307636"/>
            <a:ext cx="420775" cy="420775"/>
            <a:chOff x="-804700" y="3226500"/>
            <a:chExt cx="292225" cy="292225"/>
          </a:xfrm>
        </p:grpSpPr>
        <p:sp>
          <p:nvSpPr>
            <p:cNvPr id="8188" name="Google Shape;8188;p7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71"/>
          <p:cNvGrpSpPr/>
          <p:nvPr/>
        </p:nvGrpSpPr>
        <p:grpSpPr>
          <a:xfrm>
            <a:off x="3019809" y="1688647"/>
            <a:ext cx="420775" cy="420811"/>
            <a:chOff x="-5251625" y="3272950"/>
            <a:chExt cx="292225" cy="292250"/>
          </a:xfrm>
        </p:grpSpPr>
        <p:sp>
          <p:nvSpPr>
            <p:cNvPr id="8196" name="Google Shape;8196;p7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1"/>
          <p:cNvGrpSpPr/>
          <p:nvPr/>
        </p:nvGrpSpPr>
        <p:grpSpPr>
          <a:xfrm>
            <a:off x="3016407" y="2204348"/>
            <a:ext cx="427578" cy="421351"/>
            <a:chOff x="-5254775" y="3631325"/>
            <a:chExt cx="296950" cy="292625"/>
          </a:xfrm>
        </p:grpSpPr>
        <p:sp>
          <p:nvSpPr>
            <p:cNvPr id="8200" name="Google Shape;8200;p7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1"/>
          <p:cNvGrpSpPr/>
          <p:nvPr/>
        </p:nvGrpSpPr>
        <p:grpSpPr>
          <a:xfrm>
            <a:off x="3032265" y="2756270"/>
            <a:ext cx="419659" cy="420775"/>
            <a:chOff x="-5251625" y="3991275"/>
            <a:chExt cx="291450" cy="292225"/>
          </a:xfrm>
        </p:grpSpPr>
        <p:sp>
          <p:nvSpPr>
            <p:cNvPr id="8208" name="Google Shape;8208;p7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71"/>
          <p:cNvGrpSpPr/>
          <p:nvPr/>
        </p:nvGrpSpPr>
        <p:grpSpPr>
          <a:xfrm>
            <a:off x="5772848" y="1689240"/>
            <a:ext cx="319874" cy="419623"/>
            <a:chOff x="-3365275" y="3253275"/>
            <a:chExt cx="222150" cy="291425"/>
          </a:xfrm>
        </p:grpSpPr>
        <p:sp>
          <p:nvSpPr>
            <p:cNvPr id="8214" name="Google Shape;8214;p7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1"/>
          <p:cNvGrpSpPr/>
          <p:nvPr/>
        </p:nvGrpSpPr>
        <p:grpSpPr>
          <a:xfrm>
            <a:off x="5746786" y="2204058"/>
            <a:ext cx="371998" cy="421927"/>
            <a:chOff x="-3383375" y="3611625"/>
            <a:chExt cx="258350" cy="293025"/>
          </a:xfrm>
        </p:grpSpPr>
        <p:sp>
          <p:nvSpPr>
            <p:cNvPr id="8217" name="Google Shape;8217;p7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1"/>
          <p:cNvGrpSpPr/>
          <p:nvPr/>
        </p:nvGrpSpPr>
        <p:grpSpPr>
          <a:xfrm>
            <a:off x="5809135" y="2756826"/>
            <a:ext cx="271097" cy="419659"/>
            <a:chOff x="-3347950" y="3971575"/>
            <a:chExt cx="188275" cy="291450"/>
          </a:xfrm>
        </p:grpSpPr>
        <p:sp>
          <p:nvSpPr>
            <p:cNvPr id="8220" name="Google Shape;8220;p7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1"/>
          <p:cNvGrpSpPr/>
          <p:nvPr/>
        </p:nvGrpSpPr>
        <p:grpSpPr>
          <a:xfrm>
            <a:off x="858994" y="3307061"/>
            <a:ext cx="371998" cy="421927"/>
            <a:chOff x="-1575775" y="3238300"/>
            <a:chExt cx="258350" cy="293025"/>
          </a:xfrm>
        </p:grpSpPr>
        <p:sp>
          <p:nvSpPr>
            <p:cNvPr id="8224" name="Google Shape;8224;p7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1"/>
          <p:cNvGrpSpPr/>
          <p:nvPr/>
        </p:nvGrpSpPr>
        <p:grpSpPr>
          <a:xfrm>
            <a:off x="2503892" y="3309051"/>
            <a:ext cx="423079" cy="424159"/>
            <a:chOff x="-1591550" y="3597475"/>
            <a:chExt cx="293825" cy="294575"/>
          </a:xfrm>
        </p:grpSpPr>
        <p:sp>
          <p:nvSpPr>
            <p:cNvPr id="8230" name="Google Shape;8230;p7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1"/>
          <p:cNvGrpSpPr/>
          <p:nvPr/>
        </p:nvGrpSpPr>
        <p:grpSpPr>
          <a:xfrm>
            <a:off x="4153362" y="3318663"/>
            <a:ext cx="421927" cy="399248"/>
            <a:chOff x="-1592325" y="3957400"/>
            <a:chExt cx="293025" cy="277275"/>
          </a:xfrm>
        </p:grpSpPr>
        <p:sp>
          <p:nvSpPr>
            <p:cNvPr id="8234" name="Google Shape;8234;p7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1"/>
          <p:cNvGrpSpPr/>
          <p:nvPr/>
        </p:nvGrpSpPr>
        <p:grpSpPr>
          <a:xfrm>
            <a:off x="3640232" y="3310744"/>
            <a:ext cx="369730" cy="420775"/>
            <a:chOff x="-778700" y="3612425"/>
            <a:chExt cx="256775" cy="292225"/>
          </a:xfrm>
        </p:grpSpPr>
        <p:sp>
          <p:nvSpPr>
            <p:cNvPr id="8239" name="Google Shape;8239;p7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1"/>
          <p:cNvGrpSpPr/>
          <p:nvPr/>
        </p:nvGrpSpPr>
        <p:grpSpPr>
          <a:xfrm>
            <a:off x="6111733" y="3828305"/>
            <a:ext cx="340731" cy="387641"/>
            <a:chOff x="7728464" y="1561258"/>
            <a:chExt cx="349719" cy="397866"/>
          </a:xfrm>
        </p:grpSpPr>
        <p:sp>
          <p:nvSpPr>
            <p:cNvPr id="8246" name="Google Shape;8246;p7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1"/>
          <p:cNvGrpSpPr/>
          <p:nvPr/>
        </p:nvGrpSpPr>
        <p:grpSpPr>
          <a:xfrm>
            <a:off x="4034702" y="3828305"/>
            <a:ext cx="387681" cy="387641"/>
            <a:chOff x="5611350" y="1561258"/>
            <a:chExt cx="397907" cy="397866"/>
          </a:xfrm>
        </p:grpSpPr>
        <p:sp>
          <p:nvSpPr>
            <p:cNvPr id="8249" name="Google Shape;8249;p7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1"/>
          <p:cNvGrpSpPr/>
          <p:nvPr/>
        </p:nvGrpSpPr>
        <p:grpSpPr>
          <a:xfrm>
            <a:off x="4553987" y="3925571"/>
            <a:ext cx="387610" cy="193109"/>
            <a:chOff x="6140660" y="1661097"/>
            <a:chExt cx="397835" cy="198202"/>
          </a:xfrm>
        </p:grpSpPr>
        <p:sp>
          <p:nvSpPr>
            <p:cNvPr id="8254" name="Google Shape;8254;p7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1"/>
          <p:cNvGrpSpPr/>
          <p:nvPr/>
        </p:nvGrpSpPr>
        <p:grpSpPr>
          <a:xfrm>
            <a:off x="5073202" y="3828305"/>
            <a:ext cx="387681" cy="387641"/>
            <a:chOff x="6669907" y="1561258"/>
            <a:chExt cx="397907" cy="397866"/>
          </a:xfrm>
        </p:grpSpPr>
        <p:sp>
          <p:nvSpPr>
            <p:cNvPr id="8259" name="Google Shape;8259;p7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71"/>
          <p:cNvGrpSpPr/>
          <p:nvPr/>
        </p:nvGrpSpPr>
        <p:grpSpPr>
          <a:xfrm>
            <a:off x="1958433" y="3885842"/>
            <a:ext cx="387681" cy="272572"/>
            <a:chOff x="3386036" y="1746339"/>
            <a:chExt cx="397907" cy="279762"/>
          </a:xfrm>
        </p:grpSpPr>
        <p:sp>
          <p:nvSpPr>
            <p:cNvPr id="8265" name="Google Shape;8265;p7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1"/>
          <p:cNvGrpSpPr/>
          <p:nvPr/>
        </p:nvGrpSpPr>
        <p:grpSpPr>
          <a:xfrm>
            <a:off x="2996130" y="3828288"/>
            <a:ext cx="387681" cy="387681"/>
            <a:chOff x="4417380" y="1687279"/>
            <a:chExt cx="397907" cy="397907"/>
          </a:xfrm>
        </p:grpSpPr>
        <p:sp>
          <p:nvSpPr>
            <p:cNvPr id="8268" name="Google Shape;8268;p7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1"/>
          <p:cNvGrpSpPr/>
          <p:nvPr/>
        </p:nvGrpSpPr>
        <p:grpSpPr>
          <a:xfrm>
            <a:off x="7942611" y="3308537"/>
            <a:ext cx="387661" cy="387661"/>
            <a:chOff x="2869999" y="1687279"/>
            <a:chExt cx="397887" cy="397887"/>
          </a:xfrm>
        </p:grpSpPr>
        <p:sp>
          <p:nvSpPr>
            <p:cNvPr id="8271" name="Google Shape;8271;p7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1"/>
          <p:cNvGrpSpPr/>
          <p:nvPr/>
        </p:nvGrpSpPr>
        <p:grpSpPr>
          <a:xfrm>
            <a:off x="2477718" y="3828664"/>
            <a:ext cx="386807" cy="386929"/>
            <a:chOff x="3902887" y="1687655"/>
            <a:chExt cx="397010" cy="397135"/>
          </a:xfrm>
        </p:grpSpPr>
        <p:sp>
          <p:nvSpPr>
            <p:cNvPr id="8274" name="Google Shape;8274;p7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71"/>
          <p:cNvGrpSpPr/>
          <p:nvPr/>
        </p:nvGrpSpPr>
        <p:grpSpPr>
          <a:xfrm>
            <a:off x="3515416" y="3828344"/>
            <a:ext cx="387681" cy="387681"/>
            <a:chOff x="4933458" y="1687279"/>
            <a:chExt cx="397907" cy="397907"/>
          </a:xfrm>
        </p:grpSpPr>
        <p:sp>
          <p:nvSpPr>
            <p:cNvPr id="8277" name="Google Shape;8277;p7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1"/>
          <p:cNvGrpSpPr/>
          <p:nvPr/>
        </p:nvGrpSpPr>
        <p:grpSpPr>
          <a:xfrm>
            <a:off x="6348367" y="3308537"/>
            <a:ext cx="387661" cy="387661"/>
            <a:chOff x="1379798" y="1723250"/>
            <a:chExt cx="397887" cy="397887"/>
          </a:xfrm>
        </p:grpSpPr>
        <p:sp>
          <p:nvSpPr>
            <p:cNvPr id="8280" name="Google Shape;8280;p7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1"/>
          <p:cNvGrpSpPr/>
          <p:nvPr/>
        </p:nvGrpSpPr>
        <p:grpSpPr>
          <a:xfrm>
            <a:off x="5286246" y="3308537"/>
            <a:ext cx="387681" cy="387661"/>
            <a:chOff x="266768" y="1721375"/>
            <a:chExt cx="397907" cy="397887"/>
          </a:xfrm>
        </p:grpSpPr>
        <p:sp>
          <p:nvSpPr>
            <p:cNvPr id="8285" name="Google Shape;8285;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1"/>
          <p:cNvGrpSpPr/>
          <p:nvPr/>
        </p:nvGrpSpPr>
        <p:grpSpPr>
          <a:xfrm>
            <a:off x="5817327" y="3308537"/>
            <a:ext cx="387641" cy="387661"/>
            <a:chOff x="864491" y="1723250"/>
            <a:chExt cx="397866" cy="397887"/>
          </a:xfrm>
        </p:grpSpPr>
        <p:sp>
          <p:nvSpPr>
            <p:cNvPr id="8288" name="Google Shape;8288;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1" name="Google Shape;8291;p7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2" name="Google Shape;8292;p71"/>
          <p:cNvGrpSpPr/>
          <p:nvPr/>
        </p:nvGrpSpPr>
        <p:grpSpPr>
          <a:xfrm>
            <a:off x="7411672" y="3308924"/>
            <a:ext cx="387539" cy="386888"/>
            <a:chOff x="2408992" y="1722875"/>
            <a:chExt cx="397761" cy="397093"/>
          </a:xfrm>
        </p:grpSpPr>
        <p:sp>
          <p:nvSpPr>
            <p:cNvPr id="8293" name="Google Shape;8293;p7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1"/>
          <p:cNvGrpSpPr/>
          <p:nvPr/>
        </p:nvGrpSpPr>
        <p:grpSpPr>
          <a:xfrm>
            <a:off x="6584154" y="3827060"/>
            <a:ext cx="388966" cy="388966"/>
            <a:chOff x="1190625" y="238125"/>
            <a:chExt cx="5235075" cy="5235075"/>
          </a:xfrm>
        </p:grpSpPr>
        <p:sp>
          <p:nvSpPr>
            <p:cNvPr id="8296" name="Google Shape;8296;p7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71"/>
          <p:cNvGrpSpPr/>
          <p:nvPr/>
        </p:nvGrpSpPr>
        <p:grpSpPr>
          <a:xfrm>
            <a:off x="5592488" y="3828305"/>
            <a:ext cx="387641" cy="387641"/>
            <a:chOff x="7199196" y="1561258"/>
            <a:chExt cx="397866" cy="397866"/>
          </a:xfrm>
        </p:grpSpPr>
        <p:sp>
          <p:nvSpPr>
            <p:cNvPr id="8299" name="Google Shape;8299;p7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05"/>
        <p:cNvGrpSpPr/>
        <p:nvPr/>
      </p:nvGrpSpPr>
      <p:grpSpPr>
        <a:xfrm>
          <a:off x="0" y="0"/>
          <a:ext cx="0" cy="0"/>
          <a:chOff x="0" y="0"/>
          <a:chExt cx="0" cy="0"/>
        </a:xfrm>
      </p:grpSpPr>
      <p:pic>
        <p:nvPicPr>
          <p:cNvPr id="8306" name="Google Shape;8306;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cxnSp>
        <p:nvCxnSpPr>
          <p:cNvPr id="227" name="Google Shape;227;p37"/>
          <p:cNvCxnSpPr/>
          <p:nvPr/>
        </p:nvCxnSpPr>
        <p:spPr>
          <a:xfrm>
            <a:off x="2333761" y="2388842"/>
            <a:ext cx="1368000" cy="0"/>
          </a:xfrm>
          <a:prstGeom prst="straightConnector1">
            <a:avLst/>
          </a:prstGeom>
          <a:noFill/>
          <a:ln w="9525" cap="flat" cmpd="sng">
            <a:solidFill>
              <a:schemeClr val="dk2"/>
            </a:solidFill>
            <a:prstDash val="solid"/>
            <a:round/>
            <a:headEnd type="none" w="med" len="med"/>
            <a:tailEnd type="none" w="med" len="med"/>
          </a:ln>
        </p:spPr>
      </p:cxnSp>
      <p:sp>
        <p:nvSpPr>
          <p:cNvPr id="228" name="Google Shape;228;p37"/>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INTRODUCTION OF</a:t>
            </a:r>
            <a:br>
              <a:rPr lang="en" dirty="0">
                <a:solidFill>
                  <a:schemeClr val="dk2"/>
                </a:solidFill>
              </a:rPr>
            </a:br>
            <a:r>
              <a:rPr lang="en" dirty="0"/>
              <a:t>IOT</a:t>
            </a:r>
            <a:endParaRPr dirty="0">
              <a:solidFill>
                <a:schemeClr val="dk2"/>
              </a:solidFill>
            </a:endParaRPr>
          </a:p>
        </p:txBody>
      </p:sp>
      <p:sp>
        <p:nvSpPr>
          <p:cNvPr id="229" name="Google Shape;229;p37"/>
          <p:cNvSpPr txBox="1">
            <a:spLocks noGrp="1"/>
          </p:cNvSpPr>
          <p:nvPr>
            <p:ph type="ctrTitle"/>
          </p:nvPr>
        </p:nvSpPr>
        <p:spPr>
          <a:xfrm>
            <a:off x="330538" y="2105103"/>
            <a:ext cx="1871337" cy="56747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dirty="0"/>
              <a:t>INDUSTRIAL</a:t>
            </a:r>
            <a:br>
              <a:rPr lang="en" sz="1400" dirty="0"/>
            </a:br>
            <a:r>
              <a:rPr lang="en" sz="1400" dirty="0"/>
              <a:t>APPLICATION</a:t>
            </a:r>
            <a:endParaRPr sz="1400" dirty="0"/>
          </a:p>
        </p:txBody>
      </p:sp>
      <p:cxnSp>
        <p:nvCxnSpPr>
          <p:cNvPr id="11" name="Google Shape;227;p37"/>
          <p:cNvCxnSpPr/>
          <p:nvPr/>
        </p:nvCxnSpPr>
        <p:spPr>
          <a:xfrm>
            <a:off x="3276549" y="4044554"/>
            <a:ext cx="1368000" cy="0"/>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227;p37"/>
          <p:cNvCxnSpPr/>
          <p:nvPr/>
        </p:nvCxnSpPr>
        <p:spPr>
          <a:xfrm>
            <a:off x="2819349" y="3264912"/>
            <a:ext cx="1368000" cy="0"/>
          </a:xfrm>
          <a:prstGeom prst="straightConnector1">
            <a:avLst/>
          </a:prstGeom>
          <a:noFill/>
          <a:ln w="9525" cap="flat" cmpd="sng">
            <a:solidFill>
              <a:schemeClr val="dk2"/>
            </a:solidFill>
            <a:prstDash val="solid"/>
            <a:round/>
            <a:headEnd type="none" w="med" len="med"/>
            <a:tailEnd type="none" w="med" len="med"/>
          </a:ln>
        </p:spPr>
      </p:cxnSp>
      <p:pic>
        <p:nvPicPr>
          <p:cNvPr id="8" name="Picture 1"/>
          <p:cNvPicPr>
            <a:picLocks noChangeAspect="1"/>
          </p:cNvPicPr>
          <p:nvPr/>
        </p:nvPicPr>
        <p:blipFill rotWithShape="1">
          <a:blip r:embed="rId3"/>
          <a:srcRect l="18815" t="2735" r="1059" b="2364"/>
          <a:stretch/>
        </p:blipFill>
        <p:spPr>
          <a:xfrm>
            <a:off x="3701761" y="2033537"/>
            <a:ext cx="4326835" cy="2378765"/>
          </a:xfrm>
          <a:prstGeom prst="snip2DiagRect">
            <a:avLst>
              <a:gd name="adj1" fmla="val 0"/>
              <a:gd name="adj2" fmla="val 6918"/>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Google Shape;229;p37"/>
          <p:cNvSpPr txBox="1">
            <a:spLocks/>
          </p:cNvSpPr>
          <p:nvPr/>
        </p:nvSpPr>
        <p:spPr>
          <a:xfrm>
            <a:off x="330538" y="2970131"/>
            <a:ext cx="2356925" cy="5895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r>
              <a:rPr lang="en-US" sz="1400" dirty="0"/>
              <a:t>COMMUNICATION</a:t>
            </a:r>
          </a:p>
          <a:p>
            <a:r>
              <a:rPr lang="en-US" sz="1400" dirty="0"/>
              <a:t>LAYER</a:t>
            </a:r>
          </a:p>
        </p:txBody>
      </p:sp>
      <p:sp>
        <p:nvSpPr>
          <p:cNvPr id="14" name="Google Shape;229;p37"/>
          <p:cNvSpPr txBox="1">
            <a:spLocks/>
          </p:cNvSpPr>
          <p:nvPr/>
        </p:nvSpPr>
        <p:spPr>
          <a:xfrm>
            <a:off x="73726" y="3752465"/>
            <a:ext cx="3120886" cy="5757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r>
              <a:rPr lang="en-US" sz="1400" dirty="0"/>
              <a:t>PERCEPTION</a:t>
            </a:r>
          </a:p>
          <a:p>
            <a:r>
              <a:rPr lang="en-US" sz="1400" dirty="0"/>
              <a:t>LAYER</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 OF</a:t>
            </a:r>
            <a:br>
              <a:rPr lang="en" dirty="0"/>
            </a:br>
            <a:r>
              <a:rPr lang="en" dirty="0"/>
              <a:t>IOT</a:t>
            </a:r>
            <a:endParaRPr dirty="0"/>
          </a:p>
        </p:txBody>
      </p:sp>
      <p:sp>
        <p:nvSpPr>
          <p:cNvPr id="326" name="Google Shape;326;p42"/>
          <p:cNvSpPr txBox="1">
            <a:spLocks noGrp="1"/>
          </p:cNvSpPr>
          <p:nvPr>
            <p:ph type="ctrTitle" idx="2"/>
          </p:nvPr>
        </p:nvSpPr>
        <p:spPr>
          <a:xfrm>
            <a:off x="488627" y="2262008"/>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HETEROGENEITY</a:t>
            </a:r>
            <a:endParaRPr dirty="0"/>
          </a:p>
        </p:txBody>
      </p:sp>
      <p:sp>
        <p:nvSpPr>
          <p:cNvPr id="328" name="Google Shape;328;p42"/>
          <p:cNvSpPr txBox="1">
            <a:spLocks noGrp="1"/>
          </p:cNvSpPr>
          <p:nvPr>
            <p:ph type="ctrTitle" idx="3"/>
          </p:nvPr>
        </p:nvSpPr>
        <p:spPr>
          <a:xfrm>
            <a:off x="2101575" y="2262008"/>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COMPLEXITY</a:t>
            </a:r>
            <a:endParaRPr dirty="0"/>
          </a:p>
        </p:txBody>
      </p:sp>
      <p:sp>
        <p:nvSpPr>
          <p:cNvPr id="330" name="Google Shape;330;p42"/>
          <p:cNvSpPr txBox="1">
            <a:spLocks noGrp="1"/>
          </p:cNvSpPr>
          <p:nvPr>
            <p:ph type="ctrTitle" idx="5"/>
          </p:nvPr>
        </p:nvSpPr>
        <p:spPr>
          <a:xfrm>
            <a:off x="3670581" y="2262008"/>
            <a:ext cx="1797242"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INTEROPERABILITY</a:t>
            </a:r>
            <a:endParaRPr dirty="0"/>
          </a:p>
        </p:txBody>
      </p:sp>
      <p:sp>
        <p:nvSpPr>
          <p:cNvPr id="332" name="Google Shape;332;p42"/>
          <p:cNvSpPr txBox="1">
            <a:spLocks noGrp="1"/>
          </p:cNvSpPr>
          <p:nvPr>
            <p:ph type="ctrTitle" idx="7"/>
          </p:nvPr>
        </p:nvSpPr>
        <p:spPr>
          <a:xfrm>
            <a:off x="3731266"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RESOURCES</a:t>
            </a:r>
            <a:endParaRPr dirty="0"/>
          </a:p>
        </p:txBody>
      </p:sp>
      <p:sp>
        <p:nvSpPr>
          <p:cNvPr id="334" name="Google Shape;334;p42"/>
          <p:cNvSpPr txBox="1">
            <a:spLocks noGrp="1"/>
          </p:cNvSpPr>
          <p:nvPr>
            <p:ph type="ctrTitle" idx="9"/>
          </p:nvPr>
        </p:nvSpPr>
        <p:spPr>
          <a:xfrm>
            <a:off x="5367668"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PRIVACY</a:t>
            </a:r>
            <a:endParaRPr dirty="0"/>
          </a:p>
        </p:txBody>
      </p:sp>
      <p:sp>
        <p:nvSpPr>
          <p:cNvPr id="336" name="Google Shape;336;p42"/>
          <p:cNvSpPr txBox="1">
            <a:spLocks noGrp="1"/>
          </p:cNvSpPr>
          <p:nvPr>
            <p:ph type="ctrTitle" idx="14"/>
          </p:nvPr>
        </p:nvSpPr>
        <p:spPr>
          <a:xfrm>
            <a:off x="7004070" y="400537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SECURITY</a:t>
            </a:r>
            <a:endParaRPr dirty="0"/>
          </a:p>
        </p:txBody>
      </p:sp>
      <p:cxnSp>
        <p:nvCxnSpPr>
          <p:cNvPr id="338" name="Google Shape;338;p42"/>
          <p:cNvCxnSpPr/>
          <p:nvPr/>
        </p:nvCxnSpPr>
        <p:spPr>
          <a:xfrm rot="10800000">
            <a:off x="-25451" y="2178233"/>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42"/>
          <p:cNvCxnSpPr/>
          <p:nvPr/>
        </p:nvCxnSpPr>
        <p:spPr>
          <a:xfrm rot="10800000">
            <a:off x="3910399" y="3917033"/>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69" name="Google Shape;5293;p65"/>
          <p:cNvGrpSpPr/>
          <p:nvPr/>
        </p:nvGrpSpPr>
        <p:grpSpPr>
          <a:xfrm>
            <a:off x="2824098" y="1693815"/>
            <a:ext cx="339253" cy="339253"/>
            <a:chOff x="4456875" y="1435075"/>
            <a:chExt cx="481825" cy="481825"/>
          </a:xfrm>
          <a:solidFill>
            <a:schemeClr val="accent2"/>
          </a:solidFill>
        </p:grpSpPr>
        <p:sp>
          <p:nvSpPr>
            <p:cNvPr id="70" name="Google Shape;5294;p6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 name="Google Shape;5295;p6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 name="Google Shape;5296;p6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 name="Google Shape;5297;p6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 name="Google Shape;5298;p6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 name="Google Shape;5299;p6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 name="Google Shape;5300;p6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 name="Google Shape;5301;p6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 name="Google Shape;5302;p6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 name="Google Shape;5303;p6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 name="Google Shape;5304;p6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1" name="Google Shape;5305;p6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2" name="Google Shape;5306;p6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3" name="Google Shape;5307;p6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 name="Google Shape;5308;p6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 name="Google Shape;5309;p6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 name="Google Shape;5310;p6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5311;p6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5312;p6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9" name="Google Shape;8131;p71"/>
          <p:cNvGrpSpPr/>
          <p:nvPr/>
        </p:nvGrpSpPr>
        <p:grpSpPr>
          <a:xfrm>
            <a:off x="4356529" y="1599289"/>
            <a:ext cx="423079" cy="419659"/>
            <a:chOff x="-2310650" y="3958175"/>
            <a:chExt cx="293825" cy="291450"/>
          </a:xfrm>
          <a:solidFill>
            <a:schemeClr val="accent2"/>
          </a:solidFill>
        </p:grpSpPr>
        <p:sp>
          <p:nvSpPr>
            <p:cNvPr id="90" name="Google Shape;8132;p7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133;p7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7183;p69"/>
          <p:cNvGrpSpPr/>
          <p:nvPr/>
        </p:nvGrpSpPr>
        <p:grpSpPr>
          <a:xfrm>
            <a:off x="4443887" y="3405758"/>
            <a:ext cx="355258" cy="356205"/>
            <a:chOff x="-46409700" y="3569100"/>
            <a:chExt cx="300100" cy="300900"/>
          </a:xfrm>
          <a:solidFill>
            <a:schemeClr val="accent2"/>
          </a:solidFill>
        </p:grpSpPr>
        <p:sp>
          <p:nvSpPr>
            <p:cNvPr id="99" name="Google Shape;7184;p6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85;p6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186;p6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87;p6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188;p6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7419;p69"/>
          <p:cNvGrpSpPr/>
          <p:nvPr/>
        </p:nvGrpSpPr>
        <p:grpSpPr>
          <a:xfrm>
            <a:off x="6079417" y="3412908"/>
            <a:ext cx="357002" cy="354267"/>
            <a:chOff x="-12163025" y="3214275"/>
            <a:chExt cx="354450" cy="351700"/>
          </a:xfrm>
          <a:solidFill>
            <a:schemeClr val="accent2"/>
          </a:solidFill>
        </p:grpSpPr>
        <p:sp>
          <p:nvSpPr>
            <p:cNvPr id="105" name="Google Shape;7420;p6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421;p6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422;p6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7350;p69"/>
          <p:cNvGrpSpPr/>
          <p:nvPr/>
        </p:nvGrpSpPr>
        <p:grpSpPr>
          <a:xfrm>
            <a:off x="1201706" y="1672806"/>
            <a:ext cx="354341" cy="354341"/>
            <a:chOff x="-49027775" y="3183175"/>
            <a:chExt cx="299325" cy="299325"/>
          </a:xfrm>
          <a:solidFill>
            <a:schemeClr val="accent2"/>
          </a:solidFill>
        </p:grpSpPr>
        <p:sp>
          <p:nvSpPr>
            <p:cNvPr id="109" name="Google Shape;7351;p6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352;p6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353;p6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354;p6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6176;p67"/>
          <p:cNvGrpSpPr/>
          <p:nvPr/>
        </p:nvGrpSpPr>
        <p:grpSpPr>
          <a:xfrm>
            <a:off x="7740704" y="3417018"/>
            <a:ext cx="307231" cy="348690"/>
            <a:chOff x="2423775" y="3226875"/>
            <a:chExt cx="259925" cy="295000"/>
          </a:xfrm>
          <a:solidFill>
            <a:schemeClr val="accent2"/>
          </a:solidFill>
        </p:grpSpPr>
        <p:sp>
          <p:nvSpPr>
            <p:cNvPr id="114" name="Google Shape;617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17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17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73945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cxnSp>
        <p:nvCxnSpPr>
          <p:cNvPr id="319" name="Google Shape;319;p41"/>
          <p:cNvCxnSpPr/>
          <p:nvPr/>
        </p:nvCxnSpPr>
        <p:spPr>
          <a:xfrm>
            <a:off x="4141503" y="2955234"/>
            <a:ext cx="5082010" cy="0"/>
          </a:xfrm>
          <a:prstGeom prst="straightConnector1">
            <a:avLst/>
          </a:prstGeom>
          <a:noFill/>
          <a:ln w="9525" cap="flat" cmpd="sng">
            <a:solidFill>
              <a:schemeClr val="dk2"/>
            </a:solidFill>
            <a:prstDash val="solid"/>
            <a:round/>
            <a:headEnd type="none" w="med" len="med"/>
            <a:tailEnd type="none" w="med" len="med"/>
          </a:ln>
        </p:spPr>
      </p:cxnSp>
      <p:sp>
        <p:nvSpPr>
          <p:cNvPr id="7" name="Google Shape;179;p33"/>
          <p:cNvSpPr txBox="1">
            <a:spLocks/>
          </p:cNvSpPr>
          <p:nvPr/>
        </p:nvSpPr>
        <p:spPr>
          <a:xfrm flipH="1">
            <a:off x="3545154" y="1933135"/>
            <a:ext cx="500550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Exo 2"/>
              <a:buNone/>
              <a:defRPr sz="36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9pPr>
          </a:lstStyle>
          <a:p>
            <a:r>
              <a:rPr lang="en-US" dirty="0"/>
              <a:t>BLOCKCHAIN</a:t>
            </a:r>
          </a:p>
        </p:txBody>
      </p:sp>
      <p:sp>
        <p:nvSpPr>
          <p:cNvPr id="8" name="Google Shape;180;p33"/>
          <p:cNvSpPr txBox="1">
            <a:spLocks/>
          </p:cNvSpPr>
          <p:nvPr/>
        </p:nvSpPr>
        <p:spPr>
          <a:xfrm flipH="1">
            <a:off x="5571354" y="1046758"/>
            <a:ext cx="2979300"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9600"/>
              <a:buFont typeface="Exo 2"/>
              <a:buNone/>
              <a:defRPr sz="96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03</a:t>
            </a:r>
          </a:p>
        </p:txBody>
      </p:sp>
      <p:sp>
        <p:nvSpPr>
          <p:cNvPr id="9" name="Google Shape;182;p33"/>
          <p:cNvSpPr txBox="1">
            <a:spLocks/>
          </p:cNvSpPr>
          <p:nvPr/>
        </p:nvSpPr>
        <p:spPr>
          <a:xfrm>
            <a:off x="4325754" y="3087112"/>
            <a:ext cx="422490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r>
              <a:rPr lang="en-US" altLang="ko-KR" dirty="0"/>
              <a:t>Functions and Structures of </a:t>
            </a:r>
            <a:r>
              <a:rPr lang="en-US" altLang="ko-KR" dirty="0" err="1"/>
              <a:t>Blockchain</a:t>
            </a:r>
            <a:endParaRPr lang="en-US" altLang="ko-K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1258</TotalTime>
  <Words>1608</Words>
  <Application>Microsoft Office PowerPoint</Application>
  <PresentationFormat>화면 슬라이드 쇼(16:9)</PresentationFormat>
  <Paragraphs>335</Paragraphs>
  <Slides>67</Slides>
  <Notes>67</Notes>
  <HiddenSlides>25</HiddenSlides>
  <MMClips>0</MMClips>
  <ScaleCrop>false</ScaleCrop>
  <HeadingPairs>
    <vt:vector size="6" baseType="variant">
      <vt:variant>
        <vt:lpstr>사용한 글꼴</vt:lpstr>
      </vt:variant>
      <vt:variant>
        <vt:i4>12</vt:i4>
      </vt:variant>
      <vt:variant>
        <vt:lpstr>테마</vt:lpstr>
      </vt:variant>
      <vt:variant>
        <vt:i4>3</vt:i4>
      </vt:variant>
      <vt:variant>
        <vt:lpstr>슬라이드 제목</vt:lpstr>
      </vt:variant>
      <vt:variant>
        <vt:i4>67</vt:i4>
      </vt:variant>
    </vt:vector>
  </HeadingPairs>
  <TitlesOfParts>
    <vt:vector size="82" baseType="lpstr">
      <vt:lpstr>Proxima Nova</vt:lpstr>
      <vt:lpstr>맑은 고딕</vt:lpstr>
      <vt:lpstr>Amatic SC</vt:lpstr>
      <vt:lpstr>Fira Sans Extra Condensed Medium</vt:lpstr>
      <vt:lpstr>Roboto Condensed</vt:lpstr>
      <vt:lpstr>Arial</vt:lpstr>
      <vt:lpstr>Proxima Nova Semibold</vt:lpstr>
      <vt:lpstr>Exo 2</vt:lpstr>
      <vt:lpstr>Squada One</vt:lpstr>
      <vt:lpstr>Calibri</vt:lpstr>
      <vt:lpstr>Roboto Medium</vt:lpstr>
      <vt:lpstr>Roboto Condensed Light</vt:lpstr>
      <vt:lpstr>Tech Newsletter by Slidesgo</vt:lpstr>
      <vt:lpstr>SlidesGo Final Pages</vt:lpstr>
      <vt:lpstr>Slidesgo Final Pages</vt:lpstr>
      <vt:lpstr>BCoT BlockChain of Things</vt:lpstr>
      <vt:lpstr>TABLE OF CONTENTS</vt:lpstr>
      <vt:lpstr>PROBLEMS</vt:lpstr>
      <vt:lpstr>THE RECENT INDUSTRY</vt:lpstr>
      <vt:lpstr>PowerPoint 프레젠테이션</vt:lpstr>
      <vt:lpstr>PowerPoint 프레젠테이션</vt:lpstr>
      <vt:lpstr>INTRODUCTION OF IOT</vt:lpstr>
      <vt:lpstr>CHALLENGES OF IOT</vt:lpstr>
      <vt:lpstr>PowerPoint 프레젠테이션</vt:lpstr>
      <vt:lpstr>STRUCTURES OF BLOCKCHAIN</vt:lpstr>
      <vt:lpstr>CONSENSUS ALGORITHMS OF BLOCKCHAIN</vt:lpstr>
      <vt:lpstr>STRUCTURES OF BLOCKCHAIN</vt:lpstr>
      <vt:lpstr>CONSENSUS ALGORITHMS OF BLOCKCHAIN</vt:lpstr>
      <vt:lpstr>CONSENSUS ALGORITHMS OF BLOCKCHAIN</vt:lpstr>
      <vt:lpstr>METHOD OF BLOCKCHAIN TRANSACTION</vt:lpstr>
      <vt:lpstr>STRUCTURES OF BLOCKCHAIN</vt:lpstr>
      <vt:lpstr>STRUCTURES OF BLOCKCHAIN</vt:lpstr>
      <vt:lpstr>KEY CHARACTERISTICS OF BLOCKCHAIN</vt:lpstr>
      <vt:lpstr>SMART CONTRACTS</vt:lpstr>
      <vt:lpstr>SMART CONTRACTS</vt:lpstr>
      <vt:lpstr>BLOCKCHAIN SYSTEMS</vt:lpstr>
      <vt:lpstr>BCOT</vt:lpstr>
      <vt:lpstr>CHALLENGES OF IOT</vt:lpstr>
      <vt:lpstr>OPPORTUNITIES OF BCOT</vt:lpstr>
      <vt:lpstr>OPPORTUNITIES OF BCOT</vt:lpstr>
      <vt:lpstr>DESIGN OF BCOT</vt:lpstr>
      <vt:lpstr>PowerPoint 프레젠테이션</vt:lpstr>
      <vt:lpstr>DESIGN OF BCOT</vt:lpstr>
      <vt:lpstr>PowerPoint 프레젠테이션</vt:lpstr>
      <vt:lpstr>BLOCKCHAIN   FOR 5G AND   AFTER GEN.  NETWORK</vt:lpstr>
      <vt:lpstr>PowerPoint 프레젠테이션</vt:lpstr>
      <vt:lpstr>CHALLENGES OF BCOT</vt:lpstr>
      <vt:lpstr>RESOURCE CONSTRAINTS</vt:lpstr>
      <vt:lpstr>RESOURCE CONSTRAINTS</vt:lpstr>
      <vt:lpstr>SECURITY VULNERABILITY</vt:lpstr>
      <vt:lpstr>PRIVACY LEAKAGE</vt:lpstr>
      <vt:lpstr>INCENTIVE  MECHANISM  IN  BCOT</vt:lpstr>
      <vt:lpstr>DIFFICULTY IN BDA IN BCOT</vt:lpstr>
      <vt:lpstr>SCALABILITY OF BCOT</vt:lpstr>
      <vt:lpstr>SUMMARY</vt:lpstr>
      <vt:lpstr>MY OPINION ON BCOT</vt:lpstr>
      <vt:lpstr>THANKS</vt:lpstr>
      <vt:lpstr>THANKS</vt:lpstr>
      <vt:lpstr>NEWS</vt:lpstr>
      <vt:lpstr>WELCOME!</vt:lpstr>
      <vt:lpstr>REVIEW OF PAST EVENTS</vt:lpstr>
      <vt:lpstr>UPCOMING EVENTS</vt:lpstr>
      <vt:lpstr>SNEAK PEEK</vt:lpstr>
      <vt:lpstr>RESOURCES</vt:lpstr>
      <vt:lpstr>Instructions for use (free users)</vt:lpstr>
      <vt:lpstr>Instructions for use (premium users)</vt:lpstr>
      <vt:lpstr>Fonts &amp; colors used</vt:lpstr>
      <vt:lpstr>Storyset</vt:lpstr>
      <vt:lpstr>Use our editable graphic resources... </vt:lpstr>
      <vt:lpstr>PowerPoint 프레젠테이션</vt:lpstr>
      <vt:lpstr>PowerPoint 프레젠테이션</vt:lpstr>
      <vt:lpstr>PowerPoint 프레젠테이션</vt:lpstr>
      <vt:lpstr>PowerPoint 프레젠테이션</vt:lpstr>
      <vt:lpstr>PowerPoint 프레젠테이션</vt:lpstr>
      <vt:lpstr>...and our sets of editable icons</vt:lpstr>
      <vt:lpstr>Educational Icons</vt:lpstr>
      <vt:lpstr>Business Icons</vt:lpstr>
      <vt:lpstr>Help &amp; Support Icons</vt:lpstr>
      <vt:lpstr>Creative Process Icons</vt:lpstr>
      <vt:lpstr>Nature Icons</vt:lpstr>
      <vt:lpstr>SEO &amp; Marketing Icons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BCoT BlockChain of Things</dc:title>
  <dc:creator>Intern04</dc:creator>
  <cp:lastModifiedBy>Intern04</cp:lastModifiedBy>
  <cp:revision>60</cp:revision>
  <dcterms:modified xsi:type="dcterms:W3CDTF">2022-03-03T05:43:33Z</dcterms:modified>
</cp:coreProperties>
</file>